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90" r:id="rId3"/>
    <p:sldMasterId id="2147483791" r:id="rId4"/>
    <p:sldMasterId id="214748379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Lato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Lato Black"/>
      <p:bold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atoBlack-boldItalic.fntdata"/><Relationship Id="rId27" Type="http://schemas.openxmlformats.org/officeDocument/2006/relationships/font" Target="fonts/LatoBlack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Lato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12008bafaeb_0_6:notes"/>
          <p:cNvSpPr/>
          <p:nvPr>
            <p:ph idx="2" type="sldImg"/>
          </p:nvPr>
        </p:nvSpPr>
        <p:spPr>
          <a:xfrm>
            <a:off x="409273" y="686496"/>
            <a:ext cx="60393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12008bafaeb_0_6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g12008bafaeb_0_6:notes"/>
          <p:cNvSpPr txBox="1"/>
          <p:nvPr>
            <p:ph idx="12" type="sldNum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91611ec8f4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91611ec8f4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g91611ec8f4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83f86f4355_0_10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g83f86f4355_0_10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83f86f4355_0_13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g83f86f4355_0_13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e1fbce3db4_0_0:notes"/>
          <p:cNvSpPr/>
          <p:nvPr>
            <p:ph idx="2" type="sldImg"/>
          </p:nvPr>
        </p:nvSpPr>
        <p:spPr>
          <a:xfrm>
            <a:off x="409273" y="686496"/>
            <a:ext cx="60393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e1fbce3db4_0_0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ge1fbce3db4_0_0:notes"/>
          <p:cNvSpPr txBox="1"/>
          <p:nvPr>
            <p:ph idx="12" type="sldNum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e2d8290a03_0_792:notes"/>
          <p:cNvSpPr/>
          <p:nvPr>
            <p:ph idx="2" type="sldImg"/>
          </p:nvPr>
        </p:nvSpPr>
        <p:spPr>
          <a:xfrm>
            <a:off x="409273" y="686496"/>
            <a:ext cx="60393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e2d8290a03_0_792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ge2d8290a03_0_792:notes"/>
          <p:cNvSpPr txBox="1"/>
          <p:nvPr>
            <p:ph idx="12" type="sldNum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e2d8290a03_0_812:notes"/>
          <p:cNvSpPr/>
          <p:nvPr>
            <p:ph idx="2" type="sldImg"/>
          </p:nvPr>
        </p:nvSpPr>
        <p:spPr>
          <a:xfrm>
            <a:off x="409273" y="686496"/>
            <a:ext cx="60393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e2d8290a03_0_812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ge2d8290a03_0_812:notes"/>
          <p:cNvSpPr txBox="1"/>
          <p:nvPr>
            <p:ph idx="12" type="sldNum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e2dcd1f24a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e2dcd1f24a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ge2dcd1f24a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e2d8290a03_0_831:notes"/>
          <p:cNvSpPr/>
          <p:nvPr>
            <p:ph idx="2" type="sldImg"/>
          </p:nvPr>
        </p:nvSpPr>
        <p:spPr>
          <a:xfrm>
            <a:off x="409273" y="686496"/>
            <a:ext cx="60393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e2d8290a03_0_831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ge2d8290a03_0_831:notes"/>
          <p:cNvSpPr txBox="1"/>
          <p:nvPr>
            <p:ph idx="12" type="sldNum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e2d8290a03_0_851:notes"/>
          <p:cNvSpPr/>
          <p:nvPr>
            <p:ph idx="2" type="sldImg"/>
          </p:nvPr>
        </p:nvSpPr>
        <p:spPr>
          <a:xfrm>
            <a:off x="409273" y="686496"/>
            <a:ext cx="60393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e2d8290a03_0_851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ge2d8290a03_0_851:notes"/>
          <p:cNvSpPr txBox="1"/>
          <p:nvPr>
            <p:ph idx="12" type="sldNum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e2d8290a03_0_882:notes"/>
          <p:cNvSpPr/>
          <p:nvPr>
            <p:ph idx="2" type="sldImg"/>
          </p:nvPr>
        </p:nvSpPr>
        <p:spPr>
          <a:xfrm>
            <a:off x="409273" y="686496"/>
            <a:ext cx="60393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e2d8290a03_0_882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ge2d8290a03_0_882:notes"/>
          <p:cNvSpPr txBox="1"/>
          <p:nvPr>
            <p:ph idx="12" type="sldNum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e2d8290a03_0_920:notes"/>
          <p:cNvSpPr/>
          <p:nvPr>
            <p:ph idx="2" type="sldImg"/>
          </p:nvPr>
        </p:nvSpPr>
        <p:spPr>
          <a:xfrm>
            <a:off x="409273" y="686496"/>
            <a:ext cx="60393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e2d8290a03_0_920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ge2d8290a03_0_920:notes"/>
          <p:cNvSpPr txBox="1"/>
          <p:nvPr>
            <p:ph idx="12" type="sldNum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1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18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Custom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 showMasterSp="0">
  <p:cSld name="One Phone Large Point - Green Swatch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 rot="-1228218">
            <a:off x="-677239" y="930631"/>
            <a:ext cx="6112850" cy="7226897"/>
          </a:xfrm>
          <a:custGeom>
            <a:rect b="b" l="l" r="r" t="t"/>
            <a:pathLst>
              <a:path extrusionOk="0" h="7226897" w="6154292">
                <a:moveTo>
                  <a:pt x="0" y="4986959"/>
                </a:moveTo>
                <a:lnTo>
                  <a:pt x="1878067" y="0"/>
                </a:lnTo>
                <a:lnTo>
                  <a:pt x="6154292" y="7226897"/>
                </a:lnTo>
                <a:lnTo>
                  <a:pt x="0" y="49869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5181601" y="457200"/>
            <a:ext cx="6219825" cy="5881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4000"/>
              <a:buFont typeface="Arial"/>
              <a:buNone/>
              <a:defRPr b="1" sz="4000">
                <a:solidFill>
                  <a:srgbClr val="92CD4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/>
            </a:lvl2pPr>
            <a:lvl3pPr indent="-482536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3pPr>
            <a:lvl4pPr indent="-399986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▪"/>
              <a:defRPr sz="3599"/>
            </a:lvl4pPr>
            <a:lvl5pPr indent="-399986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o"/>
              <a:defRPr sz="3599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60" name="Google Shape;60;p11"/>
          <p:cNvGrpSpPr/>
          <p:nvPr/>
        </p:nvGrpSpPr>
        <p:grpSpPr>
          <a:xfrm>
            <a:off x="1295400" y="152400"/>
            <a:ext cx="3162984" cy="6557792"/>
            <a:chOff x="1295063" y="152400"/>
            <a:chExt cx="3162160" cy="6557792"/>
          </a:xfrm>
        </p:grpSpPr>
        <p:pic>
          <p:nvPicPr>
            <p:cNvPr descr="A close up of a computer&#10;&#10;Description automatically generated" id="61" name="Google Shape;61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95063" y="152400"/>
              <a:ext cx="3162160" cy="65577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11"/>
            <p:cNvSpPr/>
            <p:nvPr/>
          </p:nvSpPr>
          <p:spPr>
            <a:xfrm>
              <a:off x="1633386" y="1126520"/>
              <a:ext cx="2488105" cy="460966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11"/>
          <p:cNvSpPr txBox="1"/>
          <p:nvPr/>
        </p:nvSpPr>
        <p:spPr>
          <a:xfrm>
            <a:off x="7261359" y="6481327"/>
            <a:ext cx="3597642" cy="20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Only">
  <p:cSld name="Crowd Background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6328" y="894"/>
            <a:ext cx="12223569" cy="6875058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103"/>
          <p:cNvSpPr/>
          <p:nvPr/>
        </p:nvSpPr>
        <p:spPr>
          <a:xfrm>
            <a:off x="415512" y="4676172"/>
            <a:ext cx="11361000" cy="172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2" name="Google Shape;552;p103"/>
          <p:cNvSpPr txBox="1"/>
          <p:nvPr>
            <p:ph idx="1" type="body"/>
          </p:nvPr>
        </p:nvSpPr>
        <p:spPr>
          <a:xfrm>
            <a:off x="763588" y="4895850"/>
            <a:ext cx="106251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3" name="Google Shape;553;p103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 Black"/>
              <a:buNone/>
              <a:defRPr sz="4000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Only">
  <p:cSld name="1_TitleOnly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104"/>
          <p:cNvPicPr preferRelativeResize="0"/>
          <p:nvPr/>
        </p:nvPicPr>
        <p:blipFill rotWithShape="1">
          <a:blip r:embed="rId2">
            <a:alphaModFix/>
          </a:blip>
          <a:srcRect b="9148" l="0" r="0" t="23584"/>
          <a:stretch/>
        </p:blipFill>
        <p:spPr>
          <a:xfrm>
            <a:off x="-35627" y="1621414"/>
            <a:ext cx="12223569" cy="462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04"/>
          <p:cNvSpPr txBox="1"/>
          <p:nvPr>
            <p:ph type="title"/>
          </p:nvPr>
        </p:nvSpPr>
        <p:spPr>
          <a:xfrm>
            <a:off x="395667" y="976433"/>
            <a:ext cx="113610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1800"/>
              <a:buFont typeface="Lato Black"/>
              <a:buNone/>
              <a:defRPr cap="none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104"/>
          <p:cNvSpPr txBox="1"/>
          <p:nvPr>
            <p:ph idx="1" type="body"/>
          </p:nvPr>
        </p:nvSpPr>
        <p:spPr>
          <a:xfrm>
            <a:off x="763588" y="4895850"/>
            <a:ext cx="106251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accen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accen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Only">
  <p:cSld name="1_TitleOnly 2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5627" y="0"/>
            <a:ext cx="12223569" cy="6875058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105"/>
          <p:cNvSpPr/>
          <p:nvPr/>
        </p:nvSpPr>
        <p:spPr>
          <a:xfrm>
            <a:off x="-39688" y="298174"/>
            <a:ext cx="12227700" cy="1323300"/>
          </a:xfrm>
          <a:prstGeom prst="rect">
            <a:avLst/>
          </a:prstGeom>
          <a:solidFill>
            <a:srgbClr val="0F0E18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1" name="Google Shape;561;p105"/>
          <p:cNvSpPr/>
          <p:nvPr/>
        </p:nvSpPr>
        <p:spPr>
          <a:xfrm>
            <a:off x="-35627" y="2690191"/>
            <a:ext cx="12227700" cy="3869700"/>
          </a:xfrm>
          <a:prstGeom prst="rect">
            <a:avLst/>
          </a:prstGeom>
          <a:solidFill>
            <a:srgbClr val="0F0E18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2" name="Google Shape;562;p105"/>
          <p:cNvSpPr txBox="1"/>
          <p:nvPr>
            <p:ph type="title"/>
          </p:nvPr>
        </p:nvSpPr>
        <p:spPr>
          <a:xfrm>
            <a:off x="415512" y="611763"/>
            <a:ext cx="113610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1800"/>
              <a:buFont typeface="Lato Black"/>
              <a:buNone/>
              <a:defRPr cap="none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105"/>
          <p:cNvSpPr txBox="1"/>
          <p:nvPr>
            <p:ph idx="1" type="body"/>
          </p:nvPr>
        </p:nvSpPr>
        <p:spPr>
          <a:xfrm>
            <a:off x="763588" y="3429000"/>
            <a:ext cx="10625100" cy="28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accen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accen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>
  <p:cSld name="One Phone Large Point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06"/>
          <p:cNvSpPr txBox="1"/>
          <p:nvPr>
            <p:ph idx="1" type="body"/>
          </p:nvPr>
        </p:nvSpPr>
        <p:spPr>
          <a:xfrm>
            <a:off x="5181601" y="457200"/>
            <a:ext cx="6219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4000"/>
              <a:buFont typeface="Arial"/>
              <a:buNone/>
              <a:defRPr b="1" sz="4000">
                <a:solidFill>
                  <a:srgbClr val="92CD43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/>
            </a:lvl2pPr>
            <a:lvl3pPr indent="-482536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3pPr>
            <a:lvl4pPr indent="-399986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▪"/>
              <a:defRPr sz="3599"/>
            </a:lvl4pPr>
            <a:lvl5pPr indent="-399986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o"/>
              <a:defRPr sz="3599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566" name="Google Shape;566;p106"/>
          <p:cNvGrpSpPr/>
          <p:nvPr/>
        </p:nvGrpSpPr>
        <p:grpSpPr>
          <a:xfrm>
            <a:off x="1295451" y="152400"/>
            <a:ext cx="3163109" cy="6557790"/>
            <a:chOff x="1295063" y="152400"/>
            <a:chExt cx="3162161" cy="6557790"/>
          </a:xfrm>
        </p:grpSpPr>
        <p:pic>
          <p:nvPicPr>
            <p:cNvPr descr="A close up of a computer&#10;&#10;Description automatically generated" id="567" name="Google Shape;567;p10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95063" y="152400"/>
              <a:ext cx="3162161" cy="6557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8" name="Google Shape;568;p106"/>
            <p:cNvSpPr/>
            <p:nvPr/>
          </p:nvSpPr>
          <p:spPr>
            <a:xfrm>
              <a:off x="1633386" y="1126520"/>
              <a:ext cx="2488200" cy="4609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 showMasterSp="0">
  <p:cSld name="One Phone Large Point - Green Swatch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07"/>
          <p:cNvSpPr/>
          <p:nvPr/>
        </p:nvSpPr>
        <p:spPr>
          <a:xfrm rot="-1229310">
            <a:off x="-676483" y="930017"/>
            <a:ext cx="6109995" cy="7231977"/>
          </a:xfrm>
          <a:custGeom>
            <a:rect b="b" l="l" r="r" t="t"/>
            <a:pathLst>
              <a:path extrusionOk="0" h="7226897" w="6154292">
                <a:moveTo>
                  <a:pt x="0" y="4986959"/>
                </a:moveTo>
                <a:lnTo>
                  <a:pt x="1878067" y="0"/>
                </a:lnTo>
                <a:lnTo>
                  <a:pt x="6154292" y="7226897"/>
                </a:lnTo>
                <a:lnTo>
                  <a:pt x="0" y="49869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1" name="Google Shape;571;p107"/>
          <p:cNvSpPr txBox="1"/>
          <p:nvPr>
            <p:ph idx="1" type="body"/>
          </p:nvPr>
        </p:nvSpPr>
        <p:spPr>
          <a:xfrm>
            <a:off x="5181601" y="457200"/>
            <a:ext cx="6219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4000"/>
              <a:buFont typeface="Arial"/>
              <a:buNone/>
              <a:defRPr b="1" sz="4000">
                <a:solidFill>
                  <a:srgbClr val="92CD43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/>
            </a:lvl2pPr>
            <a:lvl3pPr indent="-482536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3pPr>
            <a:lvl4pPr indent="-399986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▪"/>
              <a:defRPr sz="3599"/>
            </a:lvl4pPr>
            <a:lvl5pPr indent="-399986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o"/>
              <a:defRPr sz="3599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572" name="Google Shape;572;p107"/>
          <p:cNvGrpSpPr/>
          <p:nvPr/>
        </p:nvGrpSpPr>
        <p:grpSpPr>
          <a:xfrm>
            <a:off x="1295451" y="152400"/>
            <a:ext cx="3163109" cy="6557790"/>
            <a:chOff x="1295063" y="152400"/>
            <a:chExt cx="3162161" cy="6557790"/>
          </a:xfrm>
        </p:grpSpPr>
        <p:pic>
          <p:nvPicPr>
            <p:cNvPr descr="A close up of a computer&#10;&#10;Description automatically generated" id="573" name="Google Shape;573;p10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95063" y="152400"/>
              <a:ext cx="3162161" cy="6557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4" name="Google Shape;574;p107"/>
            <p:cNvSpPr/>
            <p:nvPr/>
          </p:nvSpPr>
          <p:spPr>
            <a:xfrm>
              <a:off x="1633386" y="1126520"/>
              <a:ext cx="2488200" cy="4609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107"/>
          <p:cNvSpPr txBox="1"/>
          <p:nvPr/>
        </p:nvSpPr>
        <p:spPr>
          <a:xfrm>
            <a:off x="7261359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576" name="Google Shape;576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 showMasterSp="0">
  <p:cSld name="2 columns Green Swatch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08"/>
          <p:cNvSpPr/>
          <p:nvPr/>
        </p:nvSpPr>
        <p:spPr>
          <a:xfrm rot="-1229310">
            <a:off x="-735606" y="172885"/>
            <a:ext cx="7526626" cy="8292226"/>
          </a:xfrm>
          <a:custGeom>
            <a:rect b="b" l="l" r="r" t="t"/>
            <a:pathLst>
              <a:path extrusionOk="0" h="8286402" w="7581194">
                <a:moveTo>
                  <a:pt x="0" y="5558065"/>
                </a:moveTo>
                <a:lnTo>
                  <a:pt x="2092703" y="0"/>
                </a:lnTo>
                <a:lnTo>
                  <a:pt x="7581194" y="8286402"/>
                </a:lnTo>
                <a:lnTo>
                  <a:pt x="0" y="55580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9" name="Google Shape;579;p108"/>
          <p:cNvSpPr txBox="1"/>
          <p:nvPr>
            <p:ph idx="1" type="body"/>
          </p:nvPr>
        </p:nvSpPr>
        <p:spPr>
          <a:xfrm>
            <a:off x="6642102" y="1524001"/>
            <a:ext cx="50547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4000"/>
              <a:buFont typeface="Arial"/>
              <a:buNone/>
              <a:defRPr b="1" sz="3600">
                <a:solidFill>
                  <a:srgbClr val="92CD43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/>
            </a:lvl2pPr>
            <a:lvl3pPr indent="-482536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3pPr>
            <a:lvl4pPr indent="-399986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▪"/>
              <a:defRPr sz="3599"/>
            </a:lvl4pPr>
            <a:lvl5pPr indent="-399986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o"/>
              <a:defRPr sz="3599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0" name="Google Shape;580;p108"/>
          <p:cNvSpPr txBox="1"/>
          <p:nvPr/>
        </p:nvSpPr>
        <p:spPr>
          <a:xfrm>
            <a:off x="7261359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581" name="Google Shape;581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108"/>
          <p:cNvSpPr txBox="1"/>
          <p:nvPr>
            <p:ph idx="2" type="body"/>
          </p:nvPr>
        </p:nvSpPr>
        <p:spPr>
          <a:xfrm>
            <a:off x="7137398" y="2324101"/>
            <a:ext cx="4368900" cy="4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3" name="Google Shape;583;p108"/>
          <p:cNvSpPr txBox="1"/>
          <p:nvPr>
            <p:ph idx="3" type="body"/>
          </p:nvPr>
        </p:nvSpPr>
        <p:spPr>
          <a:xfrm>
            <a:off x="812800" y="1511301"/>
            <a:ext cx="5207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4000"/>
              <a:buFont typeface="Arial"/>
              <a:buNone/>
              <a:defRPr b="1" sz="3600">
                <a:solidFill>
                  <a:srgbClr val="92CD43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/>
            </a:lvl2pPr>
            <a:lvl3pPr indent="-482536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3pPr>
            <a:lvl4pPr indent="-399986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▪"/>
              <a:defRPr sz="3599"/>
            </a:lvl4pPr>
            <a:lvl5pPr indent="-399986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o"/>
              <a:defRPr sz="3599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4" name="Google Shape;584;p108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 showMasterSp="0">
  <p:cSld name="Blank No Green Bar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09"/>
          <p:cNvSpPr txBox="1"/>
          <p:nvPr/>
        </p:nvSpPr>
        <p:spPr>
          <a:xfrm>
            <a:off x="4213359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587" name="Google Shape;587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 showMasterSp="0">
  <p:cSld name="1_One Phone Large Point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10"/>
          <p:cNvSpPr txBox="1"/>
          <p:nvPr/>
        </p:nvSpPr>
        <p:spPr>
          <a:xfrm>
            <a:off x="4213359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ChatTitle" showMasterSp="0">
  <p:cSld name="42Chat Title Large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11"/>
          <p:cNvSpPr txBox="1"/>
          <p:nvPr>
            <p:ph type="ctrTitle"/>
          </p:nvPr>
        </p:nvSpPr>
        <p:spPr>
          <a:xfrm>
            <a:off x="5836262" y="433833"/>
            <a:ext cx="5822400" cy="45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6699"/>
              </a:lnSpc>
              <a:spcBef>
                <a:spcPts val="0"/>
              </a:spcBef>
              <a:spcAft>
                <a:spcPts val="0"/>
              </a:spcAft>
              <a:buClr>
                <a:srgbClr val="8CC540"/>
              </a:buClr>
              <a:buSzPts val="3599"/>
              <a:buFont typeface="Lato"/>
              <a:buNone/>
              <a:defRPr b="1" sz="3599" cap="none">
                <a:solidFill>
                  <a:srgbClr val="8CC54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111"/>
          <p:cNvSpPr txBox="1"/>
          <p:nvPr>
            <p:ph idx="1" type="subTitle"/>
          </p:nvPr>
        </p:nvSpPr>
        <p:spPr>
          <a:xfrm>
            <a:off x="457199" y="5214762"/>
            <a:ext cx="112014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Lato"/>
              <a:buNone/>
              <a:defRPr b="1" sz="31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93" name="Google Shape;593;p111"/>
          <p:cNvSpPr/>
          <p:nvPr/>
        </p:nvSpPr>
        <p:spPr>
          <a:xfrm>
            <a:off x="1" y="4645880"/>
            <a:ext cx="12192000" cy="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4" name="Google Shape;594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5998" y="969806"/>
            <a:ext cx="4355141" cy="227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ChatCover" showMasterSp="0">
  <p:cSld name="42ChatCover">
    <p:bg>
      <p:bgPr>
        <a:blipFill>
          <a:blip r:embed="rId2">
            <a:alphaModFix amt="45000"/>
          </a:blip>
          <a:stretch>
            <a:fillRect/>
          </a:stretch>
        </a:blip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12"/>
          <p:cNvSpPr txBox="1"/>
          <p:nvPr>
            <p:ph type="ctrTitle"/>
          </p:nvPr>
        </p:nvSpPr>
        <p:spPr>
          <a:xfrm>
            <a:off x="457199" y="3867309"/>
            <a:ext cx="11201400" cy="11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66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Lato"/>
              <a:buNone/>
              <a:defRPr b="1" sz="3599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7" name="Google Shape;597;p112"/>
          <p:cNvSpPr txBox="1"/>
          <p:nvPr>
            <p:ph idx="1" type="subTitle"/>
          </p:nvPr>
        </p:nvSpPr>
        <p:spPr>
          <a:xfrm>
            <a:off x="457199" y="5214762"/>
            <a:ext cx="112014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Lato"/>
              <a:buNone/>
              <a:defRPr b="1" sz="31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98" name="Google Shape;598;p112"/>
          <p:cNvSpPr/>
          <p:nvPr/>
        </p:nvSpPr>
        <p:spPr>
          <a:xfrm>
            <a:off x="1" y="4645880"/>
            <a:ext cx="12192000" cy="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998" y="969806"/>
            <a:ext cx="4355141" cy="227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 showMasterSp="0">
  <p:cSld name="2 columns Green Swatch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/>
          <p:nvPr/>
        </p:nvSpPr>
        <p:spPr>
          <a:xfrm rot="-1228218">
            <a:off x="-736451" y="173624"/>
            <a:ext cx="7530143" cy="8286402"/>
          </a:xfrm>
          <a:custGeom>
            <a:rect b="b" l="l" r="r" t="t"/>
            <a:pathLst>
              <a:path extrusionOk="0" h="8286402" w="7581194">
                <a:moveTo>
                  <a:pt x="0" y="5558065"/>
                </a:moveTo>
                <a:lnTo>
                  <a:pt x="2092703" y="0"/>
                </a:lnTo>
                <a:lnTo>
                  <a:pt x="7581194" y="8286402"/>
                </a:lnTo>
                <a:lnTo>
                  <a:pt x="0" y="55580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6642102" y="1524001"/>
            <a:ext cx="5054598" cy="8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4000"/>
              <a:buFont typeface="Arial"/>
              <a:buNone/>
              <a:defRPr b="1" sz="3600">
                <a:solidFill>
                  <a:srgbClr val="92CD4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/>
            </a:lvl2pPr>
            <a:lvl3pPr indent="-482536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3pPr>
            <a:lvl4pPr indent="-399986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▪"/>
              <a:defRPr sz="3599"/>
            </a:lvl4pPr>
            <a:lvl5pPr indent="-399986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o"/>
              <a:defRPr sz="3599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/>
        </p:nvSpPr>
        <p:spPr>
          <a:xfrm>
            <a:off x="7261359" y="6481327"/>
            <a:ext cx="3597642" cy="20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idx="2" type="body"/>
          </p:nvPr>
        </p:nvSpPr>
        <p:spPr>
          <a:xfrm>
            <a:off x="7137398" y="2324101"/>
            <a:ext cx="4368801" cy="40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3" type="body"/>
          </p:nvPr>
        </p:nvSpPr>
        <p:spPr>
          <a:xfrm>
            <a:off x="812800" y="1511301"/>
            <a:ext cx="5206998" cy="8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4000"/>
              <a:buFont typeface="Arial"/>
              <a:buNone/>
              <a:defRPr b="1" sz="3600">
                <a:solidFill>
                  <a:srgbClr val="92CD4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/>
            </a:lvl2pPr>
            <a:lvl3pPr indent="-482536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3pPr>
            <a:lvl4pPr indent="-399986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▪"/>
              <a:defRPr sz="3599"/>
            </a:lvl4pPr>
            <a:lvl5pPr indent="-399986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o"/>
              <a:defRPr sz="3599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type="title"/>
          </p:nvPr>
        </p:nvSpPr>
        <p:spPr>
          <a:xfrm>
            <a:off x="584199" y="342900"/>
            <a:ext cx="995257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13"/>
          <p:cNvSpPr txBox="1"/>
          <p:nvPr>
            <p:ph idx="1" type="body"/>
          </p:nvPr>
        </p:nvSpPr>
        <p:spPr>
          <a:xfrm>
            <a:off x="416034" y="1621414"/>
            <a:ext cx="55290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/>
            </a:lvl2pPr>
            <a:lvl3pPr indent="-431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1"/>
            </a:lvl3pPr>
            <a:lvl4pPr indent="-3619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b="1"/>
            </a:lvl4pPr>
            <a:lvl5pPr indent="-3429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b="1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2" name="Google Shape;602;p113"/>
          <p:cNvSpPr txBox="1"/>
          <p:nvPr>
            <p:ph idx="2" type="body"/>
          </p:nvPr>
        </p:nvSpPr>
        <p:spPr>
          <a:xfrm>
            <a:off x="6261233" y="1621414"/>
            <a:ext cx="55290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/>
            </a:lvl2pPr>
            <a:lvl3pPr indent="-431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1"/>
            </a:lvl3pPr>
            <a:lvl4pPr indent="-3619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b="1"/>
            </a:lvl4pPr>
            <a:lvl5pPr indent="-3429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b="1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3" name="Google Shape;603;p113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1_Title and two columns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14"/>
          <p:cNvSpPr txBox="1"/>
          <p:nvPr>
            <p:ph idx="1" type="body"/>
          </p:nvPr>
        </p:nvSpPr>
        <p:spPr>
          <a:xfrm>
            <a:off x="546100" y="1727199"/>
            <a:ext cx="5399100" cy="44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Arial"/>
              <a:buChar char="•"/>
              <a:defRPr b="1">
                <a:solidFill>
                  <a:srgbClr val="92D050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/>
            </a:lvl2pPr>
            <a:lvl3pPr indent="-431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1"/>
            </a:lvl3pPr>
            <a:lvl4pPr indent="-3619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b="1"/>
            </a:lvl4pPr>
            <a:lvl5pPr indent="-3429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b="1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6" name="Google Shape;606;p114"/>
          <p:cNvSpPr txBox="1"/>
          <p:nvPr>
            <p:ph idx="2" type="body"/>
          </p:nvPr>
        </p:nvSpPr>
        <p:spPr>
          <a:xfrm>
            <a:off x="6391299" y="1727199"/>
            <a:ext cx="5399100" cy="44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Arial"/>
              <a:buChar char="•"/>
              <a:defRPr b="1">
                <a:solidFill>
                  <a:srgbClr val="92D050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/>
            </a:lvl2pPr>
            <a:lvl3pPr indent="-431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1"/>
            </a:lvl3pPr>
            <a:lvl4pPr indent="-3619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b="1"/>
            </a:lvl4pPr>
            <a:lvl5pPr indent="-3429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b="1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7" name="Google Shape;607;p114"/>
          <p:cNvSpPr txBox="1"/>
          <p:nvPr>
            <p:ph idx="3" type="body"/>
          </p:nvPr>
        </p:nvSpPr>
        <p:spPr>
          <a:xfrm>
            <a:off x="6532502" y="965199"/>
            <a:ext cx="5257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 sz="3600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14"/>
          <p:cNvSpPr txBox="1"/>
          <p:nvPr>
            <p:ph idx="4" type="body"/>
          </p:nvPr>
        </p:nvSpPr>
        <p:spPr>
          <a:xfrm>
            <a:off x="673100" y="965199"/>
            <a:ext cx="5257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 sz="3600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le and One Column">
  <p:cSld name="Tile and One Column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15"/>
          <p:cNvSpPr txBox="1"/>
          <p:nvPr>
            <p:ph idx="1" type="body"/>
          </p:nvPr>
        </p:nvSpPr>
        <p:spPr>
          <a:xfrm>
            <a:off x="416033" y="1606551"/>
            <a:ext cx="543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o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11" name="Google Shape;611;p115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Point">
  <p:cSld name="Large Poin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16"/>
          <p:cNvSpPr txBox="1"/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 rtl="0" algn="l">
              <a:lnSpc>
                <a:spcPct val="65625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6400"/>
              <a:buFont typeface="Arial"/>
              <a:buNone/>
              <a:defRPr sz="6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Title + Text">
  <p:cSld name="One Phone Title + Text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117"/>
          <p:cNvGrpSpPr/>
          <p:nvPr/>
        </p:nvGrpSpPr>
        <p:grpSpPr>
          <a:xfrm>
            <a:off x="1295451" y="152400"/>
            <a:ext cx="3163109" cy="6557790"/>
            <a:chOff x="1295063" y="152400"/>
            <a:chExt cx="3162161" cy="6557790"/>
          </a:xfrm>
        </p:grpSpPr>
        <p:pic>
          <p:nvPicPr>
            <p:cNvPr descr="A close up of a computer&#10;&#10;Description automatically generated" id="616" name="Google Shape;616;p1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95063" y="152400"/>
              <a:ext cx="3162161" cy="6557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117"/>
            <p:cNvSpPr/>
            <p:nvPr/>
          </p:nvSpPr>
          <p:spPr>
            <a:xfrm>
              <a:off x="1633386" y="1126520"/>
              <a:ext cx="2488200" cy="4609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8" name="Google Shape;618;p117"/>
          <p:cNvSpPr txBox="1"/>
          <p:nvPr>
            <p:ph idx="1" type="body"/>
          </p:nvPr>
        </p:nvSpPr>
        <p:spPr>
          <a:xfrm>
            <a:off x="5251231" y="1606551"/>
            <a:ext cx="6454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o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19" name="Google Shape;619;p117"/>
          <p:cNvSpPr txBox="1"/>
          <p:nvPr>
            <p:ph type="title"/>
          </p:nvPr>
        </p:nvSpPr>
        <p:spPr>
          <a:xfrm>
            <a:off x="5257799" y="342900"/>
            <a:ext cx="53004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hones">
  <p:cSld name="2 Phones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118"/>
          <p:cNvGrpSpPr/>
          <p:nvPr/>
        </p:nvGrpSpPr>
        <p:grpSpPr>
          <a:xfrm>
            <a:off x="2667105" y="1280527"/>
            <a:ext cx="2653505" cy="5501275"/>
            <a:chOff x="2666305" y="1280526"/>
            <a:chExt cx="2652709" cy="5501275"/>
          </a:xfrm>
        </p:grpSpPr>
        <p:pic>
          <p:nvPicPr>
            <p:cNvPr descr="A close up of a computer&#10;&#10;Description automatically generated" id="622" name="Google Shape;622;p1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666305" y="1280526"/>
              <a:ext cx="2652709" cy="550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3" name="Google Shape;623;p118"/>
            <p:cNvSpPr/>
            <p:nvPr/>
          </p:nvSpPr>
          <p:spPr>
            <a:xfrm>
              <a:off x="2953726" y="2104332"/>
              <a:ext cx="2077800" cy="3849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4" name="Google Shape;624;p118"/>
          <p:cNvGrpSpPr/>
          <p:nvPr/>
        </p:nvGrpSpPr>
        <p:grpSpPr>
          <a:xfrm>
            <a:off x="6477256" y="1280527"/>
            <a:ext cx="2653505" cy="5501275"/>
            <a:chOff x="6475313" y="1280526"/>
            <a:chExt cx="2652709" cy="5501275"/>
          </a:xfrm>
        </p:grpSpPr>
        <p:pic>
          <p:nvPicPr>
            <p:cNvPr descr="A close up of a computer&#10;&#10;Description automatically generated" id="625" name="Google Shape;625;p1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475313" y="1280526"/>
              <a:ext cx="2652709" cy="550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6" name="Google Shape;626;p118"/>
            <p:cNvSpPr/>
            <p:nvPr/>
          </p:nvSpPr>
          <p:spPr>
            <a:xfrm>
              <a:off x="6762734" y="2104332"/>
              <a:ext cx="2077800" cy="3849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7" name="Google Shape;627;p118"/>
          <p:cNvSpPr txBox="1"/>
          <p:nvPr>
            <p:ph type="title"/>
          </p:nvPr>
        </p:nvSpPr>
        <p:spPr>
          <a:xfrm>
            <a:off x="584199" y="175895"/>
            <a:ext cx="9952500" cy="9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8" name="Google Shape;628;p118"/>
          <p:cNvSpPr txBox="1"/>
          <p:nvPr/>
        </p:nvSpPr>
        <p:spPr>
          <a:xfrm>
            <a:off x="8747259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takeaway">
  <p:cSld name="Blank with takeaway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19"/>
          <p:cNvSpPr txBox="1"/>
          <p:nvPr>
            <p:ph idx="1" type="body"/>
          </p:nvPr>
        </p:nvSpPr>
        <p:spPr>
          <a:xfrm>
            <a:off x="2096858" y="5640766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3200"/>
              <a:buFont typeface="Arial"/>
              <a:buNone/>
              <a:defRPr b="1" i="1">
                <a:solidFill>
                  <a:srgbClr val="92CD43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o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>
  <p:cSld name="1_One Phone Large Point 2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20"/>
          <p:cNvSpPr txBox="1"/>
          <p:nvPr>
            <p:ph idx="1" type="body"/>
          </p:nvPr>
        </p:nvSpPr>
        <p:spPr>
          <a:xfrm>
            <a:off x="4796796" y="2050186"/>
            <a:ext cx="7076700" cy="42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4000"/>
              <a:buFont typeface="Arial"/>
              <a:buNone/>
              <a:defRPr b="1" sz="3199">
                <a:solidFill>
                  <a:srgbClr val="92CD43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8"/>
            </a:lvl2pPr>
            <a:lvl3pPr indent="-482536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8"/>
            </a:lvl3pPr>
            <a:lvl4pPr indent="-399986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▪"/>
              <a:defRPr sz="3598"/>
            </a:lvl4pPr>
            <a:lvl5pPr indent="-399986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o"/>
              <a:defRPr sz="3598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633" name="Google Shape;633;p120"/>
          <p:cNvGrpSpPr/>
          <p:nvPr/>
        </p:nvGrpSpPr>
        <p:grpSpPr>
          <a:xfrm>
            <a:off x="1295451" y="152400"/>
            <a:ext cx="3163109" cy="6557790"/>
            <a:chOff x="1295063" y="152400"/>
            <a:chExt cx="3162161" cy="6557790"/>
          </a:xfrm>
        </p:grpSpPr>
        <p:pic>
          <p:nvPicPr>
            <p:cNvPr descr="A close up of a computer&#10;&#10;Description automatically generated" id="634" name="Google Shape;634;p12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95063" y="152400"/>
              <a:ext cx="3162161" cy="6557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120"/>
            <p:cNvSpPr/>
            <p:nvPr/>
          </p:nvSpPr>
          <p:spPr>
            <a:xfrm>
              <a:off x="1633386" y="1126520"/>
              <a:ext cx="2488200" cy="4609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6" name="Google Shape;636;p120"/>
          <p:cNvSpPr txBox="1"/>
          <p:nvPr>
            <p:ph idx="2" type="body"/>
          </p:nvPr>
        </p:nvSpPr>
        <p:spPr>
          <a:xfrm>
            <a:off x="4782941" y="850900"/>
            <a:ext cx="70767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b="1" i="1" sz="36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2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39" name="Google Shape;639;p12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0" name="Google Shape;640;p1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1" name="Google Shape;641;p121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22"/>
          <p:cNvSpPr/>
          <p:nvPr>
            <p:ph idx="2" type="pic"/>
          </p:nvPr>
        </p:nvSpPr>
        <p:spPr>
          <a:xfrm>
            <a:off x="7159133" y="715971"/>
            <a:ext cx="2281500" cy="4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descr="Image" id="644" name="Google Shape;644;p122"/>
          <p:cNvSpPr/>
          <p:nvPr/>
        </p:nvSpPr>
        <p:spPr>
          <a:xfrm>
            <a:off x="6753727" y="658761"/>
            <a:ext cx="5844000" cy="1050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45" name="Google Shape;645;p1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6" name="Google Shape;646;p122"/>
          <p:cNvSpPr txBox="1"/>
          <p:nvPr>
            <p:ph idx="1" type="body"/>
          </p:nvPr>
        </p:nvSpPr>
        <p:spPr>
          <a:xfrm>
            <a:off x="838200" y="2309813"/>
            <a:ext cx="49029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7" name="Google Shape;647;p122"/>
          <p:cNvSpPr txBox="1"/>
          <p:nvPr>
            <p:ph type="title"/>
          </p:nvPr>
        </p:nvSpPr>
        <p:spPr>
          <a:xfrm>
            <a:off x="584199" y="342900"/>
            <a:ext cx="6007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 showMasterSp="0">
  <p:cSld name="Blank No Green Ba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/>
        </p:nvSpPr>
        <p:spPr>
          <a:xfrm>
            <a:off x="4213359" y="6481327"/>
            <a:ext cx="3597642" cy="20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0" name="Google Shape;650;p123"/>
          <p:cNvSpPr/>
          <p:nvPr/>
        </p:nvSpPr>
        <p:spPr>
          <a:xfrm rot="-5400000">
            <a:off x="1250984" y="-4436129"/>
            <a:ext cx="8732502" cy="1385575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8CC54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1" name="Google Shape;651;p123"/>
          <p:cNvSpPr txBox="1"/>
          <p:nvPr>
            <p:ph idx="1" type="body"/>
          </p:nvPr>
        </p:nvSpPr>
        <p:spPr>
          <a:xfrm>
            <a:off x="838200" y="2060295"/>
            <a:ext cx="2712600" cy="16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23"/>
          <p:cNvSpPr txBox="1"/>
          <p:nvPr/>
        </p:nvSpPr>
        <p:spPr>
          <a:xfrm>
            <a:off x="776738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sp>
        <p:nvSpPr>
          <p:cNvPr id="653" name="Google Shape;653;p123"/>
          <p:cNvSpPr/>
          <p:nvPr>
            <p:ph idx="2" type="pic"/>
          </p:nvPr>
        </p:nvSpPr>
        <p:spPr>
          <a:xfrm>
            <a:off x="7267575" y="2152108"/>
            <a:ext cx="4086300" cy="3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54" name="Google Shape;654;p123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55" name="Google Shape;655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67116" y="232388"/>
            <a:ext cx="1189838" cy="53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8" name="Google Shape;658;p124"/>
          <p:cNvSpPr/>
          <p:nvPr/>
        </p:nvSpPr>
        <p:spPr>
          <a:xfrm>
            <a:off x="0" y="4297681"/>
            <a:ext cx="12192000" cy="25602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9" name="Google Shape;659;p124"/>
          <p:cNvSpPr/>
          <p:nvPr>
            <p:ph idx="2" type="pic"/>
          </p:nvPr>
        </p:nvSpPr>
        <p:spPr>
          <a:xfrm>
            <a:off x="1844675" y="1325881"/>
            <a:ext cx="2849700" cy="503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60" name="Google Shape;660;p124"/>
          <p:cNvSpPr txBox="1"/>
          <p:nvPr>
            <p:ph idx="1" type="body"/>
          </p:nvPr>
        </p:nvSpPr>
        <p:spPr>
          <a:xfrm>
            <a:off x="5303838" y="2240281"/>
            <a:ext cx="5623200" cy="17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24"/>
          <p:cNvSpPr txBox="1"/>
          <p:nvPr>
            <p:ph type="title"/>
          </p:nvPr>
        </p:nvSpPr>
        <p:spPr>
          <a:xfrm>
            <a:off x="5257799" y="342900"/>
            <a:ext cx="53004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 showMasterSp="0">
  <p:cSld name="5_Custom Layou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4" name="Google Shape;664;p125"/>
          <p:cNvSpPr/>
          <p:nvPr>
            <p:ph idx="2" type="pic"/>
          </p:nvPr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65" name="Google Shape;665;p125"/>
          <p:cNvSpPr txBox="1"/>
          <p:nvPr>
            <p:ph idx="1" type="body"/>
          </p:nvPr>
        </p:nvSpPr>
        <p:spPr>
          <a:xfrm>
            <a:off x="6446520" y="2240281"/>
            <a:ext cx="4831200" cy="17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6" name="Google Shape;666;p125"/>
          <p:cNvSpPr txBox="1"/>
          <p:nvPr/>
        </p:nvSpPr>
        <p:spPr>
          <a:xfrm>
            <a:off x="7261359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667" name="Google Shape;667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125"/>
          <p:cNvSpPr txBox="1"/>
          <p:nvPr>
            <p:ph type="title"/>
          </p:nvPr>
        </p:nvSpPr>
        <p:spPr>
          <a:xfrm>
            <a:off x="6375399" y="342900"/>
            <a:ext cx="4321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 showMasterSp="0">
  <p:cSld name="7_Custom Layout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1" name="Google Shape;671;p126"/>
          <p:cNvSpPr/>
          <p:nvPr>
            <p:ph idx="2" type="pic"/>
          </p:nvPr>
        </p:nvSpPr>
        <p:spPr>
          <a:xfrm>
            <a:off x="-15240" y="0"/>
            <a:ext cx="7787700" cy="6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72" name="Google Shape;672;p126"/>
          <p:cNvSpPr txBox="1"/>
          <p:nvPr/>
        </p:nvSpPr>
        <p:spPr>
          <a:xfrm>
            <a:off x="7261359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673" name="Google Shape;673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126"/>
          <p:cNvSpPr/>
          <p:nvPr/>
        </p:nvSpPr>
        <p:spPr>
          <a:xfrm rot="-1228337">
            <a:off x="-333738" y="4498272"/>
            <a:ext cx="1287539" cy="2717834"/>
          </a:xfrm>
          <a:custGeom>
            <a:rect b="b" l="l" r="r" t="t"/>
            <a:pathLst>
              <a:path extrusionOk="0" h="2715925" w="1286635">
                <a:moveTo>
                  <a:pt x="0" y="2219045"/>
                </a:moveTo>
                <a:lnTo>
                  <a:pt x="812938" y="0"/>
                </a:lnTo>
                <a:lnTo>
                  <a:pt x="1286635" y="2715925"/>
                </a:lnTo>
                <a:lnTo>
                  <a:pt x="0" y="22190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5" name="Google Shape;675;p126"/>
          <p:cNvSpPr txBox="1"/>
          <p:nvPr>
            <p:ph idx="1" type="body"/>
          </p:nvPr>
        </p:nvSpPr>
        <p:spPr>
          <a:xfrm>
            <a:off x="7086600" y="2260600"/>
            <a:ext cx="4521300" cy="3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26"/>
          <p:cNvSpPr txBox="1"/>
          <p:nvPr>
            <p:ph type="title"/>
          </p:nvPr>
        </p:nvSpPr>
        <p:spPr>
          <a:xfrm>
            <a:off x="5257799" y="342900"/>
            <a:ext cx="53004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 showMasterSp="0">
  <p:cSld name="6_Custom Layout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9" name="Google Shape;679;p127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80" name="Google Shape;680;p127"/>
          <p:cNvSpPr txBox="1"/>
          <p:nvPr>
            <p:ph idx="1" type="body"/>
          </p:nvPr>
        </p:nvSpPr>
        <p:spPr>
          <a:xfrm>
            <a:off x="792480" y="2240281"/>
            <a:ext cx="4831200" cy="17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81" name="Google Shape;681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1610" y="5943600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127"/>
          <p:cNvSpPr txBox="1"/>
          <p:nvPr/>
        </p:nvSpPr>
        <p:spPr>
          <a:xfrm>
            <a:off x="1322838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sp>
        <p:nvSpPr>
          <p:cNvPr id="683" name="Google Shape;683;p127"/>
          <p:cNvSpPr txBox="1"/>
          <p:nvPr>
            <p:ph type="title"/>
          </p:nvPr>
        </p:nvSpPr>
        <p:spPr>
          <a:xfrm>
            <a:off x="584199" y="342900"/>
            <a:ext cx="50394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6" name="Google Shape;686;p128"/>
          <p:cNvSpPr txBox="1"/>
          <p:nvPr>
            <p:ph idx="1" type="body"/>
          </p:nvPr>
        </p:nvSpPr>
        <p:spPr>
          <a:xfrm>
            <a:off x="838200" y="1524000"/>
            <a:ext cx="10515600" cy="13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7" name="Google Shape;687;p128"/>
          <p:cNvSpPr/>
          <p:nvPr>
            <p:ph idx="2" type="pic"/>
          </p:nvPr>
        </p:nvSpPr>
        <p:spPr>
          <a:xfrm>
            <a:off x="838200" y="2909732"/>
            <a:ext cx="3078600" cy="30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88" name="Google Shape;688;p128"/>
          <p:cNvSpPr/>
          <p:nvPr>
            <p:ph idx="3" type="pic"/>
          </p:nvPr>
        </p:nvSpPr>
        <p:spPr>
          <a:xfrm>
            <a:off x="4556760" y="2924971"/>
            <a:ext cx="3078600" cy="30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89" name="Google Shape;689;p128"/>
          <p:cNvSpPr/>
          <p:nvPr>
            <p:ph idx="4" type="pic"/>
          </p:nvPr>
        </p:nvSpPr>
        <p:spPr>
          <a:xfrm>
            <a:off x="8275320" y="2924972"/>
            <a:ext cx="3078600" cy="30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90" name="Google Shape;690;p128"/>
          <p:cNvSpPr/>
          <p:nvPr/>
        </p:nvSpPr>
        <p:spPr>
          <a:xfrm>
            <a:off x="8778240" y="3429000"/>
            <a:ext cx="2118300" cy="21183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1" name="Google Shape;691;p128"/>
          <p:cNvSpPr/>
          <p:nvPr/>
        </p:nvSpPr>
        <p:spPr>
          <a:xfrm>
            <a:off x="5036820" y="3429000"/>
            <a:ext cx="2118300" cy="21183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2" name="Google Shape;692;p128"/>
          <p:cNvSpPr/>
          <p:nvPr/>
        </p:nvSpPr>
        <p:spPr>
          <a:xfrm>
            <a:off x="1325880" y="3413760"/>
            <a:ext cx="2118300" cy="21183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3" name="Google Shape;693;p128"/>
          <p:cNvSpPr txBox="1"/>
          <p:nvPr>
            <p:ph idx="5" type="body"/>
          </p:nvPr>
        </p:nvSpPr>
        <p:spPr>
          <a:xfrm>
            <a:off x="1600200" y="3672840"/>
            <a:ext cx="15690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4" name="Google Shape;694;p128"/>
          <p:cNvSpPr txBox="1"/>
          <p:nvPr>
            <p:ph idx="6" type="body"/>
          </p:nvPr>
        </p:nvSpPr>
        <p:spPr>
          <a:xfrm>
            <a:off x="9053195" y="3695463"/>
            <a:ext cx="15690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28"/>
          <p:cNvSpPr txBox="1"/>
          <p:nvPr>
            <p:ph idx="7" type="body"/>
          </p:nvPr>
        </p:nvSpPr>
        <p:spPr>
          <a:xfrm>
            <a:off x="5319395" y="3680223"/>
            <a:ext cx="15690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28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 showMasterSp="0">
  <p:cSld name="8_Custom Layout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9" name="Google Shape;699;p129"/>
          <p:cNvSpPr txBox="1"/>
          <p:nvPr>
            <p:ph idx="1" type="body"/>
          </p:nvPr>
        </p:nvSpPr>
        <p:spPr>
          <a:xfrm>
            <a:off x="1082040" y="1919288"/>
            <a:ext cx="100431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29"/>
          <p:cNvSpPr/>
          <p:nvPr/>
        </p:nvSpPr>
        <p:spPr>
          <a:xfrm>
            <a:off x="838199" y="2909732"/>
            <a:ext cx="4815900" cy="30801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1" name="Google Shape;701;p129"/>
          <p:cNvSpPr/>
          <p:nvPr/>
        </p:nvSpPr>
        <p:spPr>
          <a:xfrm>
            <a:off x="6537962" y="2956877"/>
            <a:ext cx="4815900" cy="3033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2" name="Google Shape;702;p129"/>
          <p:cNvSpPr txBox="1"/>
          <p:nvPr>
            <p:ph idx="2" type="body"/>
          </p:nvPr>
        </p:nvSpPr>
        <p:spPr>
          <a:xfrm>
            <a:off x="1181100" y="3199290"/>
            <a:ext cx="4102200" cy="25539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29"/>
          <p:cNvSpPr txBox="1"/>
          <p:nvPr>
            <p:ph idx="3" type="body"/>
          </p:nvPr>
        </p:nvSpPr>
        <p:spPr>
          <a:xfrm>
            <a:off x="6883400" y="3226713"/>
            <a:ext cx="4127400" cy="25263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29"/>
          <p:cNvSpPr txBox="1"/>
          <p:nvPr/>
        </p:nvSpPr>
        <p:spPr>
          <a:xfrm>
            <a:off x="4297178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705" name="Google Shape;705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29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 showMasterSp="0">
  <p:cSld name="10_Custom Layout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9" name="Google Shape;709;p130"/>
          <p:cNvSpPr txBox="1"/>
          <p:nvPr>
            <p:ph idx="1" type="body"/>
          </p:nvPr>
        </p:nvSpPr>
        <p:spPr>
          <a:xfrm>
            <a:off x="838199" y="1160027"/>
            <a:ext cx="100431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0" name="Google Shape;710;p130"/>
          <p:cNvSpPr txBox="1"/>
          <p:nvPr>
            <p:ph idx="2" type="body"/>
          </p:nvPr>
        </p:nvSpPr>
        <p:spPr>
          <a:xfrm>
            <a:off x="1181100" y="3199290"/>
            <a:ext cx="4102200" cy="25539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1" name="Google Shape;711;p130"/>
          <p:cNvSpPr txBox="1"/>
          <p:nvPr>
            <p:ph idx="3" type="body"/>
          </p:nvPr>
        </p:nvSpPr>
        <p:spPr>
          <a:xfrm>
            <a:off x="6883400" y="3226713"/>
            <a:ext cx="4127400" cy="25263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2" name="Google Shape;712;p130"/>
          <p:cNvSpPr txBox="1"/>
          <p:nvPr/>
        </p:nvSpPr>
        <p:spPr>
          <a:xfrm>
            <a:off x="4297178" y="63289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713" name="Google Shape;713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130"/>
          <p:cNvSpPr/>
          <p:nvPr/>
        </p:nvSpPr>
        <p:spPr>
          <a:xfrm>
            <a:off x="493648" y="1715571"/>
            <a:ext cx="3228000" cy="454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77800" sx="96000" rotWithShape="0" algn="ctr" dir="3420000" dist="63500" sy="96000">
              <a:srgbClr val="000000">
                <a:alpha val="8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5" name="Google Shape;715;p130"/>
          <p:cNvSpPr/>
          <p:nvPr/>
        </p:nvSpPr>
        <p:spPr>
          <a:xfrm>
            <a:off x="3822597" y="1715571"/>
            <a:ext cx="3061200" cy="454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77800" sx="96000" rotWithShape="0" algn="ctr" dir="3420000" dist="63500" sy="96000">
              <a:srgbClr val="000000">
                <a:alpha val="8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6" name="Google Shape;716;p130"/>
          <p:cNvSpPr/>
          <p:nvPr/>
        </p:nvSpPr>
        <p:spPr>
          <a:xfrm>
            <a:off x="6970647" y="1712531"/>
            <a:ext cx="3061200" cy="454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77800" sx="96000" rotWithShape="0" algn="ctr" dir="3420000" dist="63500" sy="96000">
              <a:srgbClr val="000000">
                <a:alpha val="8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7" name="Google Shape;717;p130"/>
          <p:cNvSpPr/>
          <p:nvPr/>
        </p:nvSpPr>
        <p:spPr>
          <a:xfrm>
            <a:off x="527821" y="1768323"/>
            <a:ext cx="3153900" cy="2412600"/>
          </a:xfrm>
          <a:prstGeom prst="roundRect">
            <a:avLst>
              <a:gd fmla="val 7878" name="adj"/>
            </a:avLst>
          </a:prstGeom>
          <a:solidFill>
            <a:schemeClr val="accent1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 showMasterSp="0">
  <p:cSld name="9_Custom Layout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0" name="Google Shape;720;p131"/>
          <p:cNvSpPr txBox="1"/>
          <p:nvPr>
            <p:ph type="title"/>
          </p:nvPr>
        </p:nvSpPr>
        <p:spPr>
          <a:xfrm>
            <a:off x="838200" y="317959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Black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1" name="Google Shape;721;p131"/>
          <p:cNvSpPr txBox="1"/>
          <p:nvPr>
            <p:ph idx="1" type="body"/>
          </p:nvPr>
        </p:nvSpPr>
        <p:spPr>
          <a:xfrm>
            <a:off x="1127760" y="4282440"/>
            <a:ext cx="9997500" cy="14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2" name="Google Shape;722;p131"/>
          <p:cNvSpPr/>
          <p:nvPr>
            <p:ph idx="2" type="pic"/>
          </p:nvPr>
        </p:nvSpPr>
        <p:spPr>
          <a:xfrm>
            <a:off x="838200" y="6748"/>
            <a:ext cx="10515600" cy="314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23" name="Google Shape;723;p131"/>
          <p:cNvSpPr/>
          <p:nvPr/>
        </p:nvSpPr>
        <p:spPr>
          <a:xfrm>
            <a:off x="1950968" y="0"/>
            <a:ext cx="8412300" cy="24231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4" name="Google Shape;724;p131"/>
          <p:cNvSpPr txBox="1"/>
          <p:nvPr>
            <p:ph idx="3" type="body"/>
          </p:nvPr>
        </p:nvSpPr>
        <p:spPr>
          <a:xfrm>
            <a:off x="2743835" y="607833"/>
            <a:ext cx="6857400" cy="1190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1"/>
          <p:cNvSpPr txBox="1"/>
          <p:nvPr/>
        </p:nvSpPr>
        <p:spPr>
          <a:xfrm>
            <a:off x="4297178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sp>
        <p:nvSpPr>
          <p:cNvPr id="726" name="Google Shape;726;p131"/>
          <p:cNvSpPr/>
          <p:nvPr/>
        </p:nvSpPr>
        <p:spPr>
          <a:xfrm>
            <a:off x="3230880" y="5921348"/>
            <a:ext cx="5547300" cy="159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32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9" name="Google Shape;729;p132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909090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0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0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0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0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 showMasterSp="0">
  <p:cSld name="1_One Phone Large Poi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/>
        </p:nvSpPr>
        <p:spPr>
          <a:xfrm>
            <a:off x="4213359" y="6481327"/>
            <a:ext cx="3597642" cy="20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Copy Right">
  <p:cSld name="Custom Layout Copy Right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2" name="Google Shape;732;p133"/>
          <p:cNvSpPr/>
          <p:nvPr>
            <p:ph idx="2" type="pic"/>
          </p:nvPr>
        </p:nvSpPr>
        <p:spPr>
          <a:xfrm>
            <a:off x="1311275" y="1965325"/>
            <a:ext cx="3336900" cy="382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33" name="Google Shape;733;p133"/>
          <p:cNvSpPr txBox="1"/>
          <p:nvPr>
            <p:ph idx="1" type="body"/>
          </p:nvPr>
        </p:nvSpPr>
        <p:spPr>
          <a:xfrm>
            <a:off x="4953000" y="1965325"/>
            <a:ext cx="6400800" cy="3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3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3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7" name="Google Shape;737;p13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3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5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3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3" name="Google Shape;743;p13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4" name="Google Shape;744;p136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37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7" name="Google Shape;747;p137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8" name="Google Shape;748;p137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9" name="Google Shape;749;p137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0" name="Google Shape;750;p137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38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4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6" name="Google Shape;756;p14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7" name="Google Shape;757;p140"/>
          <p:cNvSpPr txBox="1"/>
          <p:nvPr>
            <p:ph type="title"/>
          </p:nvPr>
        </p:nvSpPr>
        <p:spPr>
          <a:xfrm>
            <a:off x="584199" y="342900"/>
            <a:ext cx="45990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41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60" name="Google Shape;760;p141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1" name="Google Shape;761;p141"/>
          <p:cNvSpPr txBox="1"/>
          <p:nvPr>
            <p:ph type="title"/>
          </p:nvPr>
        </p:nvSpPr>
        <p:spPr>
          <a:xfrm>
            <a:off x="584199" y="342900"/>
            <a:ext cx="45990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42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4" name="Google Shape;764;p142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ChatTitle" showMasterSp="0">
  <p:cSld name="42Chat Title Larg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ctrTitle"/>
          </p:nvPr>
        </p:nvSpPr>
        <p:spPr>
          <a:xfrm>
            <a:off x="5836262" y="433833"/>
            <a:ext cx="5822337" cy="4574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16699"/>
              </a:lnSpc>
              <a:spcBef>
                <a:spcPts val="0"/>
              </a:spcBef>
              <a:spcAft>
                <a:spcPts val="0"/>
              </a:spcAft>
              <a:buClr>
                <a:srgbClr val="8CC540"/>
              </a:buClr>
              <a:buSzPts val="3599"/>
              <a:buFont typeface="Lato"/>
              <a:buNone/>
              <a:defRPr b="1" sz="3599" cap="none">
                <a:solidFill>
                  <a:srgbClr val="8CC54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457199" y="5214762"/>
            <a:ext cx="11201401" cy="107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Lato"/>
              <a:buNone/>
              <a:defRPr b="1" sz="31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1" name="Google Shape;81;p15"/>
          <p:cNvSpPr/>
          <p:nvPr/>
        </p:nvSpPr>
        <p:spPr>
          <a:xfrm>
            <a:off x="1" y="4645880"/>
            <a:ext cx="12192000" cy="27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5998" y="969806"/>
            <a:ext cx="4355141" cy="227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43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7" name="Google Shape;767;p143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Bullets">
  <p:cSld name="Header + Bullets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44"/>
          <p:cNvSpPr txBox="1"/>
          <p:nvPr>
            <p:ph type="title"/>
          </p:nvPr>
        </p:nvSpPr>
        <p:spPr>
          <a:xfrm>
            <a:off x="502924" y="205975"/>
            <a:ext cx="9577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3600"/>
              <a:buFont typeface="Lato Black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0" name="Google Shape;770;p144"/>
          <p:cNvSpPr txBox="1"/>
          <p:nvPr>
            <p:ph idx="11" type="ftr"/>
          </p:nvPr>
        </p:nvSpPr>
        <p:spPr>
          <a:xfrm>
            <a:off x="8382000" y="6338097"/>
            <a:ext cx="33438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1" name="Google Shape;771;p144"/>
          <p:cNvSpPr txBox="1"/>
          <p:nvPr>
            <p:ph idx="12" type="sldNum"/>
          </p:nvPr>
        </p:nvSpPr>
        <p:spPr>
          <a:xfrm>
            <a:off x="11705772" y="6685948"/>
            <a:ext cx="507900" cy="1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2" name="Google Shape;772;p144"/>
          <p:cNvSpPr txBox="1"/>
          <p:nvPr>
            <p:ph idx="1" type="body"/>
          </p:nvPr>
        </p:nvSpPr>
        <p:spPr>
          <a:xfrm>
            <a:off x="457200" y="1219200"/>
            <a:ext cx="112491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  <a:defRPr sz="3600"/>
            </a:lvl1pPr>
            <a:lvl2pPr indent="-342900" lvl="1" marL="914400" rtl="0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24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4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5" name="Google Shape;775;p14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ChatCover" showMasterSp="0">
  <p:cSld name="42ChatCover">
    <p:bg>
      <p:bgPr>
        <a:blipFill>
          <a:blip r:embed="rId2">
            <a:alphaModFix amt="45000"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ctrTitle"/>
          </p:nvPr>
        </p:nvSpPr>
        <p:spPr>
          <a:xfrm>
            <a:off x="457199" y="3867309"/>
            <a:ext cx="11201401" cy="1140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166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Lato"/>
              <a:buNone/>
              <a:defRPr b="1" sz="3599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457199" y="5214762"/>
            <a:ext cx="11201401" cy="107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Lato"/>
              <a:buNone/>
              <a:defRPr b="1" sz="31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6" name="Google Shape;86;p16"/>
          <p:cNvSpPr/>
          <p:nvPr/>
        </p:nvSpPr>
        <p:spPr>
          <a:xfrm>
            <a:off x="1" y="4645880"/>
            <a:ext cx="12192000" cy="27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998" y="969806"/>
            <a:ext cx="4355141" cy="227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416034" y="1621414"/>
            <a:ext cx="5529115" cy="4557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/>
            </a:lvl2pPr>
            <a:lvl3pPr indent="-431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1"/>
            </a:lvl3pPr>
            <a:lvl4pPr indent="-3619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b="1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b="1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6261233" y="1621414"/>
            <a:ext cx="5529115" cy="4557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/>
            </a:lvl2pPr>
            <a:lvl3pPr indent="-431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1"/>
            </a:lvl3pPr>
            <a:lvl4pPr indent="-3619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b="1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b="1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type="title"/>
          </p:nvPr>
        </p:nvSpPr>
        <p:spPr>
          <a:xfrm>
            <a:off x="584199" y="342900"/>
            <a:ext cx="995257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1_Title and two colum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546100" y="1727199"/>
            <a:ext cx="5399049" cy="4451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Arial"/>
              <a:buChar char="•"/>
              <a:defRPr b="1">
                <a:solidFill>
                  <a:srgbClr val="92D05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/>
            </a:lvl2pPr>
            <a:lvl3pPr indent="-431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1"/>
            </a:lvl3pPr>
            <a:lvl4pPr indent="-3619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b="1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b="1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6391299" y="1727199"/>
            <a:ext cx="5399049" cy="4451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Arial"/>
              <a:buChar char="•"/>
              <a:defRPr b="1">
                <a:solidFill>
                  <a:srgbClr val="92D05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/>
            </a:lvl2pPr>
            <a:lvl3pPr indent="-431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1"/>
            </a:lvl3pPr>
            <a:lvl4pPr indent="-3619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b="1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b="1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3" type="body"/>
          </p:nvPr>
        </p:nvSpPr>
        <p:spPr>
          <a:xfrm>
            <a:off x="6532502" y="965199"/>
            <a:ext cx="5257757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 sz="3600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4" type="body"/>
          </p:nvPr>
        </p:nvSpPr>
        <p:spPr>
          <a:xfrm>
            <a:off x="673100" y="965199"/>
            <a:ext cx="5257757" cy="7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 sz="3600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le and One Column">
  <p:cSld name="Tile and One Colum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416033" y="1606551"/>
            <a:ext cx="5432253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/>
            </a:lvl4pPr>
            <a:lvl5pPr indent="-314325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o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type="title"/>
          </p:nvPr>
        </p:nvSpPr>
        <p:spPr>
          <a:xfrm>
            <a:off x="584199" y="342900"/>
            <a:ext cx="995257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Point">
  <p:cSld name="Large Poi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653666" y="600200"/>
            <a:ext cx="8490411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 algn="l">
              <a:lnSpc>
                <a:spcPct val="65625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6400"/>
              <a:buFont typeface="Arial"/>
              <a:buNone/>
              <a:defRPr sz="6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16034" y="1607558"/>
            <a:ext cx="11359933" cy="4564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b="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84199" y="342900"/>
            <a:ext cx="995257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888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Title + Text">
  <p:cSld name="One Phone Title + 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1"/>
          <p:cNvGrpSpPr/>
          <p:nvPr/>
        </p:nvGrpSpPr>
        <p:grpSpPr>
          <a:xfrm>
            <a:off x="1295400" y="152400"/>
            <a:ext cx="3162984" cy="6557792"/>
            <a:chOff x="1295063" y="152400"/>
            <a:chExt cx="3162160" cy="6557792"/>
          </a:xfrm>
        </p:grpSpPr>
        <p:pic>
          <p:nvPicPr>
            <p:cNvPr descr="A close up of a computer&#10;&#10;Description automatically generated" id="104" name="Google Shape;104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95063" y="152400"/>
              <a:ext cx="3162160" cy="65577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21"/>
            <p:cNvSpPr/>
            <p:nvPr/>
          </p:nvSpPr>
          <p:spPr>
            <a:xfrm>
              <a:off x="1633386" y="1126520"/>
              <a:ext cx="2488105" cy="460966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5251231" y="1606551"/>
            <a:ext cx="645486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/>
            </a:lvl4pPr>
            <a:lvl5pPr indent="-314325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o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type="title"/>
          </p:nvPr>
        </p:nvSpPr>
        <p:spPr>
          <a:xfrm>
            <a:off x="5257799" y="342900"/>
            <a:ext cx="5300390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hones">
  <p:cSld name="2 Phone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22"/>
          <p:cNvGrpSpPr/>
          <p:nvPr/>
        </p:nvGrpSpPr>
        <p:grpSpPr>
          <a:xfrm>
            <a:off x="2667000" y="1280527"/>
            <a:ext cx="2653400" cy="5501275"/>
            <a:chOff x="2666305" y="1280526"/>
            <a:chExt cx="2652709" cy="5501275"/>
          </a:xfrm>
        </p:grpSpPr>
        <p:pic>
          <p:nvPicPr>
            <p:cNvPr descr="A close up of a computer&#10;&#10;Description automatically generated" id="110" name="Google Shape;110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666305" y="1280526"/>
              <a:ext cx="2652709" cy="550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2"/>
            <p:cNvSpPr/>
            <p:nvPr/>
          </p:nvSpPr>
          <p:spPr>
            <a:xfrm>
              <a:off x="2953726" y="2104332"/>
              <a:ext cx="2077865" cy="384962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22"/>
          <p:cNvGrpSpPr/>
          <p:nvPr/>
        </p:nvGrpSpPr>
        <p:grpSpPr>
          <a:xfrm>
            <a:off x="6477000" y="1280527"/>
            <a:ext cx="2653400" cy="5501275"/>
            <a:chOff x="6475313" y="1280526"/>
            <a:chExt cx="2652709" cy="5501275"/>
          </a:xfrm>
        </p:grpSpPr>
        <p:pic>
          <p:nvPicPr>
            <p:cNvPr descr="A close up of a computer&#10;&#10;Description automatically generated" id="113" name="Google Shape;113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475313" y="1280526"/>
              <a:ext cx="2652709" cy="550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22"/>
            <p:cNvSpPr/>
            <p:nvPr/>
          </p:nvSpPr>
          <p:spPr>
            <a:xfrm>
              <a:off x="6762734" y="2104332"/>
              <a:ext cx="2077865" cy="384962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22"/>
          <p:cNvSpPr txBox="1"/>
          <p:nvPr>
            <p:ph type="title"/>
          </p:nvPr>
        </p:nvSpPr>
        <p:spPr>
          <a:xfrm>
            <a:off x="584199" y="175895"/>
            <a:ext cx="9952577" cy="996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/>
        </p:nvSpPr>
        <p:spPr>
          <a:xfrm>
            <a:off x="8747259" y="6481327"/>
            <a:ext cx="3597642" cy="20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takeaway">
  <p:cSld name="Blank with takeawa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2096858" y="5640766"/>
            <a:ext cx="7998283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3200"/>
              <a:buFont typeface="Arial"/>
              <a:buNone/>
              <a:defRPr b="1" i="1">
                <a:solidFill>
                  <a:srgbClr val="92CD4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/>
            </a:lvl4pPr>
            <a:lvl5pPr indent="-314325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o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>
  <p:cSld name="1_One Phone Large Point 2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4796796" y="2050186"/>
            <a:ext cx="7076550" cy="4212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4000"/>
              <a:buFont typeface="Arial"/>
              <a:buNone/>
              <a:defRPr b="1" sz="3199">
                <a:solidFill>
                  <a:srgbClr val="92CD4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8"/>
            </a:lvl2pPr>
            <a:lvl3pPr indent="-482536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8"/>
            </a:lvl3pPr>
            <a:lvl4pPr indent="-399986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▪"/>
              <a:defRPr sz="3598"/>
            </a:lvl4pPr>
            <a:lvl5pPr indent="-399986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o"/>
              <a:defRPr sz="3598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21" name="Google Shape;121;p24"/>
          <p:cNvGrpSpPr/>
          <p:nvPr/>
        </p:nvGrpSpPr>
        <p:grpSpPr>
          <a:xfrm>
            <a:off x="1295400" y="152400"/>
            <a:ext cx="3162984" cy="6557792"/>
            <a:chOff x="1295063" y="152400"/>
            <a:chExt cx="3162160" cy="6557792"/>
          </a:xfrm>
        </p:grpSpPr>
        <p:pic>
          <p:nvPicPr>
            <p:cNvPr descr="A close up of a computer&#10;&#10;Description automatically generated" id="122" name="Google Shape;122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95063" y="152400"/>
              <a:ext cx="3162160" cy="65577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24"/>
            <p:cNvSpPr/>
            <p:nvPr/>
          </p:nvSpPr>
          <p:spPr>
            <a:xfrm>
              <a:off x="1633386" y="1126520"/>
              <a:ext cx="2488105" cy="460966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24"/>
          <p:cNvSpPr txBox="1"/>
          <p:nvPr>
            <p:ph idx="2" type="body"/>
          </p:nvPr>
        </p:nvSpPr>
        <p:spPr>
          <a:xfrm>
            <a:off x="4782941" y="850900"/>
            <a:ext cx="7076550" cy="11715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b="1" i="1" sz="3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25"/>
          <p:cNvSpPr txBox="1"/>
          <p:nvPr>
            <p:ph type="title"/>
          </p:nvPr>
        </p:nvSpPr>
        <p:spPr>
          <a:xfrm>
            <a:off x="584199" y="342900"/>
            <a:ext cx="995257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>
            <p:ph idx="2" type="pic"/>
          </p:nvPr>
        </p:nvSpPr>
        <p:spPr>
          <a:xfrm>
            <a:off x="7159133" y="715971"/>
            <a:ext cx="2281412" cy="4735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descr="Image" id="132" name="Google Shape;132;p26"/>
          <p:cNvSpPr/>
          <p:nvPr/>
        </p:nvSpPr>
        <p:spPr>
          <a:xfrm>
            <a:off x="6753727" y="658761"/>
            <a:ext cx="5843910" cy="105016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838200" y="2309813"/>
            <a:ext cx="490284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type="title"/>
          </p:nvPr>
        </p:nvSpPr>
        <p:spPr>
          <a:xfrm>
            <a:off x="584199" y="342900"/>
            <a:ext cx="60071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27"/>
          <p:cNvSpPr/>
          <p:nvPr/>
        </p:nvSpPr>
        <p:spPr>
          <a:xfrm rot="-5400000">
            <a:off x="1250980" y="-4436144"/>
            <a:ext cx="8732522" cy="138557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8CC54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838200" y="2060295"/>
            <a:ext cx="2712720" cy="1643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/>
        </p:nvSpPr>
        <p:spPr>
          <a:xfrm>
            <a:off x="776738" y="6481327"/>
            <a:ext cx="3597642" cy="20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sp>
        <p:nvSpPr>
          <p:cNvPr id="141" name="Google Shape;141;p27"/>
          <p:cNvSpPr/>
          <p:nvPr>
            <p:ph idx="2" type="pic"/>
          </p:nvPr>
        </p:nvSpPr>
        <p:spPr>
          <a:xfrm>
            <a:off x="7267575" y="2152108"/>
            <a:ext cx="4086225" cy="3716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2" name="Google Shape;142;p27"/>
          <p:cNvSpPr txBox="1"/>
          <p:nvPr>
            <p:ph type="title"/>
          </p:nvPr>
        </p:nvSpPr>
        <p:spPr>
          <a:xfrm>
            <a:off x="584199" y="342900"/>
            <a:ext cx="995257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3" name="Google Shape;14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67116" y="232388"/>
            <a:ext cx="1189836" cy="53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8"/>
          <p:cNvSpPr/>
          <p:nvPr/>
        </p:nvSpPr>
        <p:spPr>
          <a:xfrm>
            <a:off x="0" y="4297681"/>
            <a:ext cx="12192000" cy="256032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28"/>
          <p:cNvSpPr/>
          <p:nvPr>
            <p:ph idx="2" type="pic"/>
          </p:nvPr>
        </p:nvSpPr>
        <p:spPr>
          <a:xfrm>
            <a:off x="1844675" y="1325881"/>
            <a:ext cx="2849563" cy="50304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5303838" y="2240281"/>
            <a:ext cx="5623242" cy="1798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type="title"/>
          </p:nvPr>
        </p:nvSpPr>
        <p:spPr>
          <a:xfrm>
            <a:off x="5257799" y="342900"/>
            <a:ext cx="5300390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 showMasterSp="0">
  <p:cSld name="5_Custom Layou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9"/>
          <p:cNvSpPr/>
          <p:nvPr>
            <p:ph idx="2" type="pic"/>
          </p:nvPr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6446520" y="2240281"/>
            <a:ext cx="4831080" cy="1798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9"/>
          <p:cNvSpPr txBox="1"/>
          <p:nvPr/>
        </p:nvSpPr>
        <p:spPr>
          <a:xfrm>
            <a:off x="7261359" y="6481327"/>
            <a:ext cx="3597642" cy="20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155" name="Google Shape;15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 txBox="1"/>
          <p:nvPr>
            <p:ph type="title"/>
          </p:nvPr>
        </p:nvSpPr>
        <p:spPr>
          <a:xfrm>
            <a:off x="6375399" y="342900"/>
            <a:ext cx="4321811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 showMasterSp="0">
  <p:cSld name="7_Custom Layou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30"/>
          <p:cNvSpPr/>
          <p:nvPr>
            <p:ph idx="2" type="pic"/>
          </p:nvPr>
        </p:nvSpPr>
        <p:spPr>
          <a:xfrm>
            <a:off x="-15240" y="0"/>
            <a:ext cx="7787640" cy="6873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0" name="Google Shape;160;p30"/>
          <p:cNvSpPr txBox="1"/>
          <p:nvPr/>
        </p:nvSpPr>
        <p:spPr>
          <a:xfrm>
            <a:off x="7261359" y="6481327"/>
            <a:ext cx="3597642" cy="20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161" name="Google Shape;16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/>
          <p:nvPr/>
        </p:nvSpPr>
        <p:spPr>
          <a:xfrm rot="-1228218">
            <a:off x="-334079" y="4498528"/>
            <a:ext cx="1286635" cy="2715925"/>
          </a:xfrm>
          <a:custGeom>
            <a:rect b="b" l="l" r="r" t="t"/>
            <a:pathLst>
              <a:path extrusionOk="0" h="2715925" w="1286635">
                <a:moveTo>
                  <a:pt x="0" y="2219045"/>
                </a:moveTo>
                <a:lnTo>
                  <a:pt x="812938" y="0"/>
                </a:lnTo>
                <a:lnTo>
                  <a:pt x="1286635" y="2715925"/>
                </a:lnTo>
                <a:lnTo>
                  <a:pt x="0" y="22190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7086600" y="2260600"/>
            <a:ext cx="4521200" cy="388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type="title"/>
          </p:nvPr>
        </p:nvSpPr>
        <p:spPr>
          <a:xfrm>
            <a:off x="5257799" y="342900"/>
            <a:ext cx="5300390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 showMasterSp="0">
  <p:cSld name="Title No Green Ba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/>
        </p:nvSpPr>
        <p:spPr>
          <a:xfrm>
            <a:off x="4213359" y="6481327"/>
            <a:ext cx="3597642" cy="20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584199" y="342900"/>
            <a:ext cx="995257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 showMasterSp="0">
  <p:cSld name="6_Custom Layou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31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792480" y="2240281"/>
            <a:ext cx="4831080" cy="1798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9" name="Google Shape;16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1610" y="5943600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 txBox="1"/>
          <p:nvPr/>
        </p:nvSpPr>
        <p:spPr>
          <a:xfrm>
            <a:off x="1322838" y="6481327"/>
            <a:ext cx="3597642" cy="20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sp>
        <p:nvSpPr>
          <p:cNvPr id="171" name="Google Shape;171;p31"/>
          <p:cNvSpPr txBox="1"/>
          <p:nvPr>
            <p:ph type="title"/>
          </p:nvPr>
        </p:nvSpPr>
        <p:spPr>
          <a:xfrm>
            <a:off x="584199" y="342900"/>
            <a:ext cx="5039361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838200" y="1524000"/>
            <a:ext cx="10515600" cy="134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32"/>
          <p:cNvSpPr/>
          <p:nvPr>
            <p:ph idx="2" type="pic"/>
          </p:nvPr>
        </p:nvSpPr>
        <p:spPr>
          <a:xfrm>
            <a:off x="838200" y="2909732"/>
            <a:ext cx="3078480" cy="3080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6" name="Google Shape;176;p32"/>
          <p:cNvSpPr/>
          <p:nvPr>
            <p:ph idx="3" type="pic"/>
          </p:nvPr>
        </p:nvSpPr>
        <p:spPr>
          <a:xfrm>
            <a:off x="4556760" y="2924971"/>
            <a:ext cx="3078480" cy="3080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7" name="Google Shape;177;p32"/>
          <p:cNvSpPr/>
          <p:nvPr>
            <p:ph idx="4" type="pic"/>
          </p:nvPr>
        </p:nvSpPr>
        <p:spPr>
          <a:xfrm>
            <a:off x="8275320" y="2924972"/>
            <a:ext cx="3078479" cy="3080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8" name="Google Shape;178;p32"/>
          <p:cNvSpPr/>
          <p:nvPr/>
        </p:nvSpPr>
        <p:spPr>
          <a:xfrm>
            <a:off x="8778240" y="3429000"/>
            <a:ext cx="2118360" cy="211836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32"/>
          <p:cNvSpPr/>
          <p:nvPr/>
        </p:nvSpPr>
        <p:spPr>
          <a:xfrm>
            <a:off x="5036820" y="3429000"/>
            <a:ext cx="2118360" cy="211836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32"/>
          <p:cNvSpPr/>
          <p:nvPr/>
        </p:nvSpPr>
        <p:spPr>
          <a:xfrm>
            <a:off x="1325880" y="3413760"/>
            <a:ext cx="2118360" cy="211836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32"/>
          <p:cNvSpPr txBox="1"/>
          <p:nvPr>
            <p:ph idx="5" type="body"/>
          </p:nvPr>
        </p:nvSpPr>
        <p:spPr>
          <a:xfrm>
            <a:off x="1600200" y="3672840"/>
            <a:ext cx="1569085" cy="1630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32"/>
          <p:cNvSpPr txBox="1"/>
          <p:nvPr>
            <p:ph idx="6" type="body"/>
          </p:nvPr>
        </p:nvSpPr>
        <p:spPr>
          <a:xfrm>
            <a:off x="9053195" y="3695463"/>
            <a:ext cx="1569085" cy="1630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32"/>
          <p:cNvSpPr txBox="1"/>
          <p:nvPr>
            <p:ph idx="7" type="body"/>
          </p:nvPr>
        </p:nvSpPr>
        <p:spPr>
          <a:xfrm>
            <a:off x="5319395" y="3680223"/>
            <a:ext cx="1569085" cy="1630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32"/>
          <p:cNvSpPr txBox="1"/>
          <p:nvPr>
            <p:ph type="title"/>
          </p:nvPr>
        </p:nvSpPr>
        <p:spPr>
          <a:xfrm>
            <a:off x="584199" y="342900"/>
            <a:ext cx="995257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 showMasterSp="0">
  <p:cSld name="8_Custom Layou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1082040" y="1919288"/>
            <a:ext cx="10043160" cy="941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33"/>
          <p:cNvSpPr/>
          <p:nvPr/>
        </p:nvSpPr>
        <p:spPr>
          <a:xfrm>
            <a:off x="838199" y="2909732"/>
            <a:ext cx="4815841" cy="3080223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33"/>
          <p:cNvSpPr/>
          <p:nvPr/>
        </p:nvSpPr>
        <p:spPr>
          <a:xfrm>
            <a:off x="6537962" y="2956877"/>
            <a:ext cx="4815838" cy="3033078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33"/>
          <p:cNvSpPr txBox="1"/>
          <p:nvPr>
            <p:ph idx="2" type="body"/>
          </p:nvPr>
        </p:nvSpPr>
        <p:spPr>
          <a:xfrm>
            <a:off x="1181100" y="3199290"/>
            <a:ext cx="4102100" cy="255381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33"/>
          <p:cNvSpPr txBox="1"/>
          <p:nvPr>
            <p:ph idx="3" type="body"/>
          </p:nvPr>
        </p:nvSpPr>
        <p:spPr>
          <a:xfrm>
            <a:off x="6883400" y="3226713"/>
            <a:ext cx="4127500" cy="2526387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33"/>
          <p:cNvSpPr txBox="1"/>
          <p:nvPr/>
        </p:nvSpPr>
        <p:spPr>
          <a:xfrm>
            <a:off x="4297178" y="6481327"/>
            <a:ext cx="3597642" cy="20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193" name="Google Shape;19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3"/>
          <p:cNvSpPr txBox="1"/>
          <p:nvPr>
            <p:ph type="title"/>
          </p:nvPr>
        </p:nvSpPr>
        <p:spPr>
          <a:xfrm>
            <a:off x="584199" y="342900"/>
            <a:ext cx="995257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 showMasterSp="0">
  <p:cSld name="10_Custom Layou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34"/>
          <p:cNvSpPr txBox="1"/>
          <p:nvPr>
            <p:ph idx="1" type="body"/>
          </p:nvPr>
        </p:nvSpPr>
        <p:spPr>
          <a:xfrm>
            <a:off x="838199" y="1160027"/>
            <a:ext cx="10043160" cy="941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34"/>
          <p:cNvSpPr txBox="1"/>
          <p:nvPr>
            <p:ph idx="2" type="body"/>
          </p:nvPr>
        </p:nvSpPr>
        <p:spPr>
          <a:xfrm>
            <a:off x="1181100" y="3199290"/>
            <a:ext cx="4102100" cy="255381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34"/>
          <p:cNvSpPr txBox="1"/>
          <p:nvPr>
            <p:ph idx="3" type="body"/>
          </p:nvPr>
        </p:nvSpPr>
        <p:spPr>
          <a:xfrm>
            <a:off x="6883400" y="3226713"/>
            <a:ext cx="4127500" cy="2526387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34"/>
          <p:cNvSpPr txBox="1"/>
          <p:nvPr/>
        </p:nvSpPr>
        <p:spPr>
          <a:xfrm>
            <a:off x="4297178" y="6328927"/>
            <a:ext cx="3597642" cy="20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201" name="Google Shape;20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4"/>
          <p:cNvSpPr/>
          <p:nvPr/>
        </p:nvSpPr>
        <p:spPr>
          <a:xfrm>
            <a:off x="493648" y="1715571"/>
            <a:ext cx="3227891" cy="454497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77800" sx="96000" rotWithShape="0" algn="ctr" dir="3420000" dist="63500" sy="96000">
              <a:srgbClr val="000000">
                <a:alpha val="8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34"/>
          <p:cNvSpPr/>
          <p:nvPr/>
        </p:nvSpPr>
        <p:spPr>
          <a:xfrm>
            <a:off x="3822597" y="1715571"/>
            <a:ext cx="3061245" cy="454497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77800" sx="96000" rotWithShape="0" algn="ctr" dir="3420000" dist="63500" sy="96000">
              <a:srgbClr val="000000">
                <a:alpha val="8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34"/>
          <p:cNvSpPr/>
          <p:nvPr/>
        </p:nvSpPr>
        <p:spPr>
          <a:xfrm>
            <a:off x="6970647" y="1712531"/>
            <a:ext cx="3061245" cy="454497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77800" sx="96000" rotWithShape="0" algn="ctr" dir="3420000" dist="63500" sy="96000">
              <a:srgbClr val="000000">
                <a:alpha val="8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34"/>
          <p:cNvSpPr/>
          <p:nvPr/>
        </p:nvSpPr>
        <p:spPr>
          <a:xfrm>
            <a:off x="527821" y="1768323"/>
            <a:ext cx="3154017" cy="2412475"/>
          </a:xfrm>
          <a:prstGeom prst="roundRect">
            <a:avLst>
              <a:gd fmla="val 7878" name="adj"/>
            </a:avLst>
          </a:prstGeom>
          <a:solidFill>
            <a:schemeClr val="accent1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 showMasterSp="0">
  <p:cSld name="9_Custom Layou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35"/>
          <p:cNvSpPr txBox="1"/>
          <p:nvPr>
            <p:ph type="title"/>
          </p:nvPr>
        </p:nvSpPr>
        <p:spPr>
          <a:xfrm>
            <a:off x="838200" y="3179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Black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1127760" y="4282440"/>
            <a:ext cx="9997439" cy="1466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35"/>
          <p:cNvSpPr/>
          <p:nvPr>
            <p:ph idx="2" type="pic"/>
          </p:nvPr>
        </p:nvSpPr>
        <p:spPr>
          <a:xfrm>
            <a:off x="838200" y="6748"/>
            <a:ext cx="10515599" cy="314793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1" name="Google Shape;211;p35"/>
          <p:cNvSpPr/>
          <p:nvPr/>
        </p:nvSpPr>
        <p:spPr>
          <a:xfrm>
            <a:off x="1950968" y="0"/>
            <a:ext cx="8412231" cy="242316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35"/>
          <p:cNvSpPr txBox="1"/>
          <p:nvPr>
            <p:ph idx="3" type="body"/>
          </p:nvPr>
        </p:nvSpPr>
        <p:spPr>
          <a:xfrm>
            <a:off x="2743835" y="607833"/>
            <a:ext cx="6857365" cy="1190487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35"/>
          <p:cNvSpPr txBox="1"/>
          <p:nvPr/>
        </p:nvSpPr>
        <p:spPr>
          <a:xfrm>
            <a:off x="4297178" y="6481327"/>
            <a:ext cx="3597642" cy="20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sp>
        <p:nvSpPr>
          <p:cNvPr id="214" name="Google Shape;214;p35"/>
          <p:cNvSpPr/>
          <p:nvPr/>
        </p:nvSpPr>
        <p:spPr>
          <a:xfrm>
            <a:off x="3230880" y="5921348"/>
            <a:ext cx="5547360" cy="1594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90909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Copy Right">
  <p:cSld name="Custom Layout Copy Righ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37"/>
          <p:cNvSpPr/>
          <p:nvPr>
            <p:ph idx="2" type="pic"/>
          </p:nvPr>
        </p:nvSpPr>
        <p:spPr>
          <a:xfrm>
            <a:off x="1311275" y="1965325"/>
            <a:ext cx="3336925" cy="38258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4953000" y="1965325"/>
            <a:ext cx="6400800" cy="3825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37"/>
          <p:cNvSpPr txBox="1"/>
          <p:nvPr>
            <p:ph type="title"/>
          </p:nvPr>
        </p:nvSpPr>
        <p:spPr>
          <a:xfrm>
            <a:off x="584199" y="342900"/>
            <a:ext cx="995257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39"/>
          <p:cNvSpPr txBox="1"/>
          <p:nvPr>
            <p:ph type="title"/>
          </p:nvPr>
        </p:nvSpPr>
        <p:spPr>
          <a:xfrm>
            <a:off x="584199" y="342900"/>
            <a:ext cx="995257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4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40"/>
          <p:cNvSpPr txBox="1"/>
          <p:nvPr>
            <p:ph type="title"/>
          </p:nvPr>
        </p:nvSpPr>
        <p:spPr>
          <a:xfrm>
            <a:off x="584199" y="342900"/>
            <a:ext cx="995257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1404730" y="1709738"/>
            <a:ext cx="994271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 Black"/>
              <a:buNone/>
              <a:defRPr sz="4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404730" y="4589463"/>
            <a:ext cx="994272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825" y="1307200"/>
            <a:ext cx="5648325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5" name="Google Shape;235;p4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4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7" name="Google Shape;237;p4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41"/>
          <p:cNvSpPr txBox="1"/>
          <p:nvPr>
            <p:ph type="title"/>
          </p:nvPr>
        </p:nvSpPr>
        <p:spPr>
          <a:xfrm>
            <a:off x="584199" y="342900"/>
            <a:ext cx="995257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/>
          <p:nvPr>
            <p:ph type="title"/>
          </p:nvPr>
        </p:nvSpPr>
        <p:spPr>
          <a:xfrm>
            <a:off x="584199" y="342900"/>
            <a:ext cx="995257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44" name="Google Shape;244;p4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5" name="Google Shape;245;p44"/>
          <p:cNvSpPr txBox="1"/>
          <p:nvPr>
            <p:ph type="title"/>
          </p:nvPr>
        </p:nvSpPr>
        <p:spPr>
          <a:xfrm>
            <a:off x="584199" y="342900"/>
            <a:ext cx="459898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8" name="Google Shape;248;p4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9" name="Google Shape;249;p45"/>
          <p:cNvSpPr txBox="1"/>
          <p:nvPr>
            <p:ph type="title"/>
          </p:nvPr>
        </p:nvSpPr>
        <p:spPr>
          <a:xfrm>
            <a:off x="584199" y="342900"/>
            <a:ext cx="4598989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46"/>
          <p:cNvSpPr txBox="1"/>
          <p:nvPr>
            <p:ph type="title"/>
          </p:nvPr>
        </p:nvSpPr>
        <p:spPr>
          <a:xfrm>
            <a:off x="584199" y="342900"/>
            <a:ext cx="995257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Bullets">
  <p:cSld name="Header + Bullet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8"/>
          <p:cNvSpPr txBox="1"/>
          <p:nvPr>
            <p:ph type="title"/>
          </p:nvPr>
        </p:nvSpPr>
        <p:spPr>
          <a:xfrm>
            <a:off x="502924" y="205975"/>
            <a:ext cx="9577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3600"/>
              <a:buFont typeface="Lato Black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8"/>
          <p:cNvSpPr txBox="1"/>
          <p:nvPr>
            <p:ph idx="11" type="ftr"/>
          </p:nvPr>
        </p:nvSpPr>
        <p:spPr>
          <a:xfrm>
            <a:off x="8382000" y="6338097"/>
            <a:ext cx="33438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48"/>
          <p:cNvSpPr txBox="1"/>
          <p:nvPr>
            <p:ph idx="12" type="sldNum"/>
          </p:nvPr>
        </p:nvSpPr>
        <p:spPr>
          <a:xfrm>
            <a:off x="11705772" y="6685948"/>
            <a:ext cx="507900" cy="1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p48"/>
          <p:cNvSpPr txBox="1"/>
          <p:nvPr>
            <p:ph idx="1" type="body"/>
          </p:nvPr>
        </p:nvSpPr>
        <p:spPr>
          <a:xfrm>
            <a:off x="457200" y="1219200"/>
            <a:ext cx="112491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  <a:defRPr sz="3600"/>
            </a:lvl1pPr>
            <a:lvl2pPr indent="-342900" lvl="1" marL="914400" rtl="0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24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1" name="Google Shape;261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61300" y="46975"/>
            <a:ext cx="1825075" cy="9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8163" y="205976"/>
            <a:ext cx="2254886" cy="62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4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Custom" showMasterSp="0" type="title">
  <p:cSld name="TITLE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1"/>
          <p:cNvSpPr txBox="1"/>
          <p:nvPr>
            <p:ph type="ctrTitle"/>
          </p:nvPr>
        </p:nvSpPr>
        <p:spPr>
          <a:xfrm>
            <a:off x="1524000" y="3159889"/>
            <a:ext cx="5899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ato Black"/>
              <a:buNone/>
              <a:defRPr sz="6000" cap="none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51"/>
          <p:cNvSpPr txBox="1"/>
          <p:nvPr>
            <p:ph idx="1" type="subTitle"/>
          </p:nvPr>
        </p:nvSpPr>
        <p:spPr>
          <a:xfrm>
            <a:off x="1524000" y="5511800"/>
            <a:ext cx="58998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76" name="Google Shape;27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7470" y="1737930"/>
            <a:ext cx="2727842" cy="1421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51"/>
          <p:cNvGrpSpPr/>
          <p:nvPr/>
        </p:nvGrpSpPr>
        <p:grpSpPr>
          <a:xfrm>
            <a:off x="7423798" y="150104"/>
            <a:ext cx="3163109" cy="6557790"/>
            <a:chOff x="1295063" y="152400"/>
            <a:chExt cx="3162161" cy="6557790"/>
          </a:xfrm>
        </p:grpSpPr>
        <p:pic>
          <p:nvPicPr>
            <p:cNvPr descr="A close up of a computer&#10;&#10;Description automatically generated" id="278" name="Google Shape;278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95063" y="152400"/>
              <a:ext cx="3162161" cy="6557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51"/>
            <p:cNvSpPr/>
            <p:nvPr/>
          </p:nvSpPr>
          <p:spPr>
            <a:xfrm>
              <a:off x="1633386" y="1126520"/>
              <a:ext cx="2488200" cy="4609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ChatTitle" showMasterSp="0">
  <p:cSld name="Intro 42Cha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 rot="10800000">
            <a:off x="-1" y="6210114"/>
            <a:ext cx="12192000" cy="64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Lato Black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0" name="Google Shape;30;p6"/>
          <p:cNvSpPr txBox="1"/>
          <p:nvPr>
            <p:ph type="ctrTitle"/>
          </p:nvPr>
        </p:nvSpPr>
        <p:spPr>
          <a:xfrm>
            <a:off x="810228" y="2212120"/>
            <a:ext cx="6227180" cy="4394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16699"/>
              </a:lnSpc>
              <a:spcBef>
                <a:spcPts val="0"/>
              </a:spcBef>
              <a:spcAft>
                <a:spcPts val="0"/>
              </a:spcAft>
              <a:buClr>
                <a:srgbClr val="8CC540"/>
              </a:buClr>
              <a:buSzPts val="3599"/>
              <a:buFont typeface="Lato"/>
              <a:buNone/>
              <a:defRPr b="1" sz="3599" cap="none">
                <a:solidFill>
                  <a:srgbClr val="8CC54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/>
          <p:nvPr/>
        </p:nvSpPr>
        <p:spPr>
          <a:xfrm>
            <a:off x="1" y="4645880"/>
            <a:ext cx="12192000" cy="27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161" y="441991"/>
            <a:ext cx="3006240" cy="15670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6"/>
          <p:cNvGrpSpPr/>
          <p:nvPr/>
        </p:nvGrpSpPr>
        <p:grpSpPr>
          <a:xfrm>
            <a:off x="7423747" y="150104"/>
            <a:ext cx="3162984" cy="6557792"/>
            <a:chOff x="1295063" y="152400"/>
            <a:chExt cx="3162160" cy="6557792"/>
          </a:xfrm>
        </p:grpSpPr>
        <p:pic>
          <p:nvPicPr>
            <p:cNvPr descr="A close up of a computer&#10;&#10;Description automatically generated" id="34" name="Google Shape;34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95063" y="152400"/>
              <a:ext cx="3162160" cy="65577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35;p6"/>
            <p:cNvSpPr/>
            <p:nvPr/>
          </p:nvSpPr>
          <p:spPr>
            <a:xfrm>
              <a:off x="1633386" y="1126520"/>
              <a:ext cx="2488105" cy="460966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6"/>
          <p:cNvSpPr txBox="1"/>
          <p:nvPr/>
        </p:nvSpPr>
        <p:spPr>
          <a:xfrm>
            <a:off x="4297178" y="6328927"/>
            <a:ext cx="3597642" cy="20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ChatTitle" showMasterSp="0">
  <p:cSld name="Intro 42Cha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2"/>
          <p:cNvSpPr/>
          <p:nvPr/>
        </p:nvSpPr>
        <p:spPr>
          <a:xfrm flipH="1" rot="10800000">
            <a:off x="-1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Lato Black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82" name="Google Shape;282;p52"/>
          <p:cNvSpPr txBox="1"/>
          <p:nvPr>
            <p:ph type="ctrTitle"/>
          </p:nvPr>
        </p:nvSpPr>
        <p:spPr>
          <a:xfrm>
            <a:off x="810228" y="2212120"/>
            <a:ext cx="6227100" cy="43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16699"/>
              </a:lnSpc>
              <a:spcBef>
                <a:spcPts val="0"/>
              </a:spcBef>
              <a:spcAft>
                <a:spcPts val="0"/>
              </a:spcAft>
              <a:buClr>
                <a:srgbClr val="8CC540"/>
              </a:buClr>
              <a:buSzPts val="3599"/>
              <a:buFont typeface="Lato"/>
              <a:buNone/>
              <a:defRPr b="1" sz="3599" cap="none">
                <a:solidFill>
                  <a:srgbClr val="8CC54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52"/>
          <p:cNvSpPr/>
          <p:nvPr/>
        </p:nvSpPr>
        <p:spPr>
          <a:xfrm>
            <a:off x="1" y="4645880"/>
            <a:ext cx="12192000" cy="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161" y="441991"/>
            <a:ext cx="3006240" cy="15670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52"/>
          <p:cNvGrpSpPr/>
          <p:nvPr/>
        </p:nvGrpSpPr>
        <p:grpSpPr>
          <a:xfrm>
            <a:off x="7423798" y="150104"/>
            <a:ext cx="3163109" cy="6557790"/>
            <a:chOff x="1295063" y="152400"/>
            <a:chExt cx="3162161" cy="6557790"/>
          </a:xfrm>
        </p:grpSpPr>
        <p:pic>
          <p:nvPicPr>
            <p:cNvPr descr="A close up of a computer&#10;&#10;Description automatically generated" id="286" name="Google Shape;286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95063" y="152400"/>
              <a:ext cx="3162161" cy="6557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52"/>
            <p:cNvSpPr/>
            <p:nvPr/>
          </p:nvSpPr>
          <p:spPr>
            <a:xfrm>
              <a:off x="1633386" y="1126520"/>
              <a:ext cx="2488200" cy="4609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52"/>
          <p:cNvSpPr txBox="1"/>
          <p:nvPr/>
        </p:nvSpPr>
        <p:spPr>
          <a:xfrm>
            <a:off x="4297178" y="63289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b="0" i="1" lang="en-US" sz="1000" u="none" cap="none" strike="noStrike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42Chat - Proprietary and Confidential</a:t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Only">
  <p:cSld name="Crowd Background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6328" y="894"/>
            <a:ext cx="12223569" cy="687505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3"/>
          <p:cNvSpPr/>
          <p:nvPr/>
        </p:nvSpPr>
        <p:spPr>
          <a:xfrm>
            <a:off x="415512" y="4676172"/>
            <a:ext cx="11361000" cy="172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p53"/>
          <p:cNvSpPr txBox="1"/>
          <p:nvPr>
            <p:ph idx="1" type="body"/>
          </p:nvPr>
        </p:nvSpPr>
        <p:spPr>
          <a:xfrm>
            <a:off x="763588" y="4895850"/>
            <a:ext cx="106251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53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 Black"/>
              <a:buNone/>
              <a:defRPr sz="4000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Only">
  <p:cSld name="1_TitleOnly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5627" y="0"/>
            <a:ext cx="12223569" cy="687505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4"/>
          <p:cNvSpPr/>
          <p:nvPr/>
        </p:nvSpPr>
        <p:spPr>
          <a:xfrm>
            <a:off x="-39688" y="0"/>
            <a:ext cx="12227700" cy="2297100"/>
          </a:xfrm>
          <a:prstGeom prst="rect">
            <a:avLst/>
          </a:prstGeom>
          <a:solidFill>
            <a:srgbClr val="0F0E18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" name="Google Shape;297;p54"/>
          <p:cNvSpPr/>
          <p:nvPr/>
        </p:nvSpPr>
        <p:spPr>
          <a:xfrm>
            <a:off x="-35627" y="4676171"/>
            <a:ext cx="12227700" cy="2199000"/>
          </a:xfrm>
          <a:prstGeom prst="rect">
            <a:avLst/>
          </a:prstGeom>
          <a:solidFill>
            <a:srgbClr val="0F0E18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p54"/>
          <p:cNvSpPr txBox="1"/>
          <p:nvPr>
            <p:ph type="title"/>
          </p:nvPr>
        </p:nvSpPr>
        <p:spPr>
          <a:xfrm>
            <a:off x="415512" y="611763"/>
            <a:ext cx="113610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1800"/>
              <a:buFont typeface="Lato Black"/>
              <a:buNone/>
              <a:defRPr cap="none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54"/>
          <p:cNvSpPr txBox="1"/>
          <p:nvPr>
            <p:ph idx="1" type="body"/>
          </p:nvPr>
        </p:nvSpPr>
        <p:spPr>
          <a:xfrm>
            <a:off x="763588" y="4895850"/>
            <a:ext cx="106251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accen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accen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2" name="Google Shape;302;p55"/>
          <p:cNvSpPr/>
          <p:nvPr/>
        </p:nvSpPr>
        <p:spPr>
          <a:xfrm>
            <a:off x="0" y="4297681"/>
            <a:ext cx="12192000" cy="25602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3" name="Google Shape;303;p55"/>
          <p:cNvSpPr/>
          <p:nvPr>
            <p:ph idx="2" type="pic"/>
          </p:nvPr>
        </p:nvSpPr>
        <p:spPr>
          <a:xfrm>
            <a:off x="1844675" y="1325881"/>
            <a:ext cx="2849700" cy="503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4" name="Google Shape;304;p55"/>
          <p:cNvSpPr txBox="1"/>
          <p:nvPr>
            <p:ph idx="1" type="body"/>
          </p:nvPr>
        </p:nvSpPr>
        <p:spPr>
          <a:xfrm>
            <a:off x="5303838" y="2240281"/>
            <a:ext cx="5623200" cy="17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5" name="Google Shape;305;p55"/>
          <p:cNvSpPr txBox="1"/>
          <p:nvPr>
            <p:ph type="title"/>
          </p:nvPr>
        </p:nvSpPr>
        <p:spPr>
          <a:xfrm>
            <a:off x="5257799" y="342900"/>
            <a:ext cx="53004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8" name="Google Shape;308;p5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9" name="Google Shape;309;p5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56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>
  <p:cSld name="One Phone Large Poin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7"/>
          <p:cNvSpPr txBox="1"/>
          <p:nvPr>
            <p:ph idx="1" type="body"/>
          </p:nvPr>
        </p:nvSpPr>
        <p:spPr>
          <a:xfrm>
            <a:off x="5181601" y="457200"/>
            <a:ext cx="6219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4000"/>
              <a:buFont typeface="Arial"/>
              <a:buNone/>
              <a:defRPr b="1" sz="4000">
                <a:solidFill>
                  <a:srgbClr val="92CD43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/>
            </a:lvl2pPr>
            <a:lvl3pPr indent="-482536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3pPr>
            <a:lvl4pPr indent="-399986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▪"/>
              <a:defRPr sz="3599"/>
            </a:lvl4pPr>
            <a:lvl5pPr indent="-399986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o"/>
              <a:defRPr sz="3599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313" name="Google Shape;313;p57"/>
          <p:cNvGrpSpPr/>
          <p:nvPr/>
        </p:nvGrpSpPr>
        <p:grpSpPr>
          <a:xfrm>
            <a:off x="1295451" y="152400"/>
            <a:ext cx="3163109" cy="6557790"/>
            <a:chOff x="1295063" y="152400"/>
            <a:chExt cx="3162161" cy="6557790"/>
          </a:xfrm>
        </p:grpSpPr>
        <p:pic>
          <p:nvPicPr>
            <p:cNvPr descr="A close up of a computer&#10;&#10;Description automatically generated" id="314" name="Google Shape;314;p5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95063" y="152400"/>
              <a:ext cx="3162161" cy="6557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57"/>
            <p:cNvSpPr/>
            <p:nvPr/>
          </p:nvSpPr>
          <p:spPr>
            <a:xfrm>
              <a:off x="1633386" y="1126520"/>
              <a:ext cx="2488200" cy="4609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 showMasterSp="0">
  <p:cSld name="One Phone Large Point - Green Swatch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8"/>
          <p:cNvSpPr/>
          <p:nvPr/>
        </p:nvSpPr>
        <p:spPr>
          <a:xfrm rot="-1229310">
            <a:off x="-676483" y="930017"/>
            <a:ext cx="6109995" cy="7231977"/>
          </a:xfrm>
          <a:custGeom>
            <a:rect b="b" l="l" r="r" t="t"/>
            <a:pathLst>
              <a:path extrusionOk="0" h="7226897" w="6154292">
                <a:moveTo>
                  <a:pt x="0" y="4986959"/>
                </a:moveTo>
                <a:lnTo>
                  <a:pt x="1878067" y="0"/>
                </a:lnTo>
                <a:lnTo>
                  <a:pt x="6154292" y="7226897"/>
                </a:lnTo>
                <a:lnTo>
                  <a:pt x="0" y="49869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8" name="Google Shape;318;p58"/>
          <p:cNvSpPr txBox="1"/>
          <p:nvPr>
            <p:ph idx="1" type="body"/>
          </p:nvPr>
        </p:nvSpPr>
        <p:spPr>
          <a:xfrm>
            <a:off x="5181601" y="457200"/>
            <a:ext cx="6219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4000"/>
              <a:buFont typeface="Arial"/>
              <a:buNone/>
              <a:defRPr b="1" sz="4000">
                <a:solidFill>
                  <a:srgbClr val="92CD43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/>
            </a:lvl2pPr>
            <a:lvl3pPr indent="-482536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3pPr>
            <a:lvl4pPr indent="-399986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▪"/>
              <a:defRPr sz="3599"/>
            </a:lvl4pPr>
            <a:lvl5pPr indent="-399986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o"/>
              <a:defRPr sz="3599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319" name="Google Shape;319;p58"/>
          <p:cNvGrpSpPr/>
          <p:nvPr/>
        </p:nvGrpSpPr>
        <p:grpSpPr>
          <a:xfrm>
            <a:off x="1295451" y="152400"/>
            <a:ext cx="3163109" cy="6557790"/>
            <a:chOff x="1295063" y="152400"/>
            <a:chExt cx="3162161" cy="6557790"/>
          </a:xfrm>
        </p:grpSpPr>
        <p:pic>
          <p:nvPicPr>
            <p:cNvPr descr="A close up of a computer&#10;&#10;Description automatically generated" id="320" name="Google Shape;320;p5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95063" y="152400"/>
              <a:ext cx="3162161" cy="6557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58"/>
            <p:cNvSpPr/>
            <p:nvPr/>
          </p:nvSpPr>
          <p:spPr>
            <a:xfrm>
              <a:off x="1633386" y="1126520"/>
              <a:ext cx="2488200" cy="4609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58"/>
          <p:cNvSpPr txBox="1"/>
          <p:nvPr/>
        </p:nvSpPr>
        <p:spPr>
          <a:xfrm>
            <a:off x="7261359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b="0" i="1" lang="en-US" sz="1000" u="none" cap="none" strike="noStrike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42Chat - Proprietary and Confidential</a:t>
            </a:r>
            <a:endParaRPr/>
          </a:p>
        </p:txBody>
      </p:sp>
      <p:pic>
        <p:nvPicPr>
          <p:cNvPr id="323" name="Google Shape;32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Title + Text">
  <p:cSld name="One Phone Title + Tex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59"/>
          <p:cNvGrpSpPr/>
          <p:nvPr/>
        </p:nvGrpSpPr>
        <p:grpSpPr>
          <a:xfrm>
            <a:off x="1295451" y="152400"/>
            <a:ext cx="3163109" cy="6557790"/>
            <a:chOff x="1295063" y="152400"/>
            <a:chExt cx="3162161" cy="6557790"/>
          </a:xfrm>
        </p:grpSpPr>
        <p:pic>
          <p:nvPicPr>
            <p:cNvPr descr="A close up of a computer&#10;&#10;Description automatically generated" id="326" name="Google Shape;326;p5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95063" y="152400"/>
              <a:ext cx="3162161" cy="6557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" name="Google Shape;327;p59"/>
            <p:cNvSpPr/>
            <p:nvPr/>
          </p:nvSpPr>
          <p:spPr>
            <a:xfrm>
              <a:off x="1633386" y="1126520"/>
              <a:ext cx="2488200" cy="4609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8" name="Google Shape;328;p59"/>
          <p:cNvSpPr txBox="1"/>
          <p:nvPr>
            <p:ph idx="1" type="body"/>
          </p:nvPr>
        </p:nvSpPr>
        <p:spPr>
          <a:xfrm>
            <a:off x="5251231" y="1606551"/>
            <a:ext cx="6454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o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9" name="Google Shape;329;p59"/>
          <p:cNvSpPr txBox="1"/>
          <p:nvPr>
            <p:ph type="title"/>
          </p:nvPr>
        </p:nvSpPr>
        <p:spPr>
          <a:xfrm>
            <a:off x="5257799" y="342900"/>
            <a:ext cx="53004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1_Title and two columns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0"/>
          <p:cNvSpPr txBox="1"/>
          <p:nvPr>
            <p:ph idx="1" type="body"/>
          </p:nvPr>
        </p:nvSpPr>
        <p:spPr>
          <a:xfrm>
            <a:off x="546100" y="1727199"/>
            <a:ext cx="5399100" cy="44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Arial"/>
              <a:buChar char="•"/>
              <a:defRPr b="1">
                <a:solidFill>
                  <a:srgbClr val="92D050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/>
            </a:lvl2pPr>
            <a:lvl3pPr indent="-431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1"/>
            </a:lvl3pPr>
            <a:lvl4pPr indent="-3619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b="1"/>
            </a:lvl4pPr>
            <a:lvl5pPr indent="-3429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b="1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32" name="Google Shape;332;p60"/>
          <p:cNvSpPr txBox="1"/>
          <p:nvPr>
            <p:ph idx="2" type="body"/>
          </p:nvPr>
        </p:nvSpPr>
        <p:spPr>
          <a:xfrm>
            <a:off x="6391299" y="1727199"/>
            <a:ext cx="5399100" cy="44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Arial"/>
              <a:buChar char="•"/>
              <a:defRPr b="1">
                <a:solidFill>
                  <a:srgbClr val="92D050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/>
            </a:lvl2pPr>
            <a:lvl3pPr indent="-431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1"/>
            </a:lvl3pPr>
            <a:lvl4pPr indent="-3619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b="1"/>
            </a:lvl4pPr>
            <a:lvl5pPr indent="-3429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b="1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33" name="Google Shape;333;p60"/>
          <p:cNvSpPr txBox="1"/>
          <p:nvPr>
            <p:ph idx="3" type="body"/>
          </p:nvPr>
        </p:nvSpPr>
        <p:spPr>
          <a:xfrm>
            <a:off x="6532502" y="965199"/>
            <a:ext cx="5257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 sz="3600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4" name="Google Shape;334;p60"/>
          <p:cNvSpPr txBox="1"/>
          <p:nvPr>
            <p:ph idx="4" type="body"/>
          </p:nvPr>
        </p:nvSpPr>
        <p:spPr>
          <a:xfrm>
            <a:off x="673100" y="965199"/>
            <a:ext cx="5257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 sz="3600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 showMasterSp="0">
  <p:cSld name="8_Custom Layout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7" name="Google Shape;337;p61"/>
          <p:cNvSpPr txBox="1"/>
          <p:nvPr>
            <p:ph idx="1" type="body"/>
          </p:nvPr>
        </p:nvSpPr>
        <p:spPr>
          <a:xfrm>
            <a:off x="1082040" y="1919288"/>
            <a:ext cx="100431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61"/>
          <p:cNvSpPr/>
          <p:nvPr/>
        </p:nvSpPr>
        <p:spPr>
          <a:xfrm>
            <a:off x="838199" y="2909732"/>
            <a:ext cx="4815900" cy="30801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9" name="Google Shape;339;p61"/>
          <p:cNvSpPr/>
          <p:nvPr/>
        </p:nvSpPr>
        <p:spPr>
          <a:xfrm>
            <a:off x="6537962" y="2956877"/>
            <a:ext cx="4815900" cy="3033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" name="Google Shape;340;p61"/>
          <p:cNvSpPr txBox="1"/>
          <p:nvPr>
            <p:ph idx="2" type="body"/>
          </p:nvPr>
        </p:nvSpPr>
        <p:spPr>
          <a:xfrm>
            <a:off x="1181100" y="3199290"/>
            <a:ext cx="4102200" cy="25539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1" name="Google Shape;341;p61"/>
          <p:cNvSpPr txBox="1"/>
          <p:nvPr>
            <p:ph idx="3" type="body"/>
          </p:nvPr>
        </p:nvSpPr>
        <p:spPr>
          <a:xfrm>
            <a:off x="6883400" y="3226713"/>
            <a:ext cx="4127400" cy="25263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2" name="Google Shape;342;p61"/>
          <p:cNvSpPr txBox="1"/>
          <p:nvPr/>
        </p:nvSpPr>
        <p:spPr>
          <a:xfrm>
            <a:off x="4297178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343" name="Google Shape;343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61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Only">
  <p:cSld name="Crowd Background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6328" y="894"/>
            <a:ext cx="12223566" cy="687505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/>
          <p:nvPr/>
        </p:nvSpPr>
        <p:spPr>
          <a:xfrm>
            <a:off x="415512" y="4676172"/>
            <a:ext cx="11360977" cy="1724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763588" y="4895850"/>
            <a:ext cx="10625137" cy="1350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584199" y="342900"/>
            <a:ext cx="995257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 Black"/>
              <a:buNone/>
              <a:defRPr sz="4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 showMasterSp="0">
  <p:cSld name="2 columns Green Swatch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2"/>
          <p:cNvSpPr/>
          <p:nvPr/>
        </p:nvSpPr>
        <p:spPr>
          <a:xfrm rot="-1229310">
            <a:off x="-735606" y="172885"/>
            <a:ext cx="7526626" cy="8292226"/>
          </a:xfrm>
          <a:custGeom>
            <a:rect b="b" l="l" r="r" t="t"/>
            <a:pathLst>
              <a:path extrusionOk="0" h="8286402" w="7581194">
                <a:moveTo>
                  <a:pt x="0" y="5558065"/>
                </a:moveTo>
                <a:lnTo>
                  <a:pt x="2092703" y="0"/>
                </a:lnTo>
                <a:lnTo>
                  <a:pt x="7581194" y="8286402"/>
                </a:lnTo>
                <a:lnTo>
                  <a:pt x="0" y="55580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" name="Google Shape;347;p62"/>
          <p:cNvSpPr txBox="1"/>
          <p:nvPr>
            <p:ph idx="1" type="body"/>
          </p:nvPr>
        </p:nvSpPr>
        <p:spPr>
          <a:xfrm>
            <a:off x="6642102" y="1524001"/>
            <a:ext cx="50547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4000"/>
              <a:buFont typeface="Arial"/>
              <a:buNone/>
              <a:defRPr b="1" sz="3600">
                <a:solidFill>
                  <a:srgbClr val="92CD43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/>
            </a:lvl2pPr>
            <a:lvl3pPr indent="-482536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3pPr>
            <a:lvl4pPr indent="-399986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▪"/>
              <a:defRPr sz="3599"/>
            </a:lvl4pPr>
            <a:lvl5pPr indent="-399986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o"/>
              <a:defRPr sz="3599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48" name="Google Shape;348;p62"/>
          <p:cNvSpPr txBox="1"/>
          <p:nvPr/>
        </p:nvSpPr>
        <p:spPr>
          <a:xfrm>
            <a:off x="7261359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349" name="Google Shape;349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62"/>
          <p:cNvSpPr txBox="1"/>
          <p:nvPr>
            <p:ph idx="2" type="body"/>
          </p:nvPr>
        </p:nvSpPr>
        <p:spPr>
          <a:xfrm>
            <a:off x="7137398" y="2324101"/>
            <a:ext cx="4368900" cy="4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1" name="Google Shape;351;p62"/>
          <p:cNvSpPr txBox="1"/>
          <p:nvPr>
            <p:ph idx="3" type="body"/>
          </p:nvPr>
        </p:nvSpPr>
        <p:spPr>
          <a:xfrm>
            <a:off x="812800" y="1511301"/>
            <a:ext cx="5207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4000"/>
              <a:buFont typeface="Arial"/>
              <a:buNone/>
              <a:defRPr b="1" sz="3600">
                <a:solidFill>
                  <a:srgbClr val="92CD43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/>
            </a:lvl2pPr>
            <a:lvl3pPr indent="-482536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3pPr>
            <a:lvl4pPr indent="-399986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▪"/>
              <a:defRPr sz="3599"/>
            </a:lvl4pPr>
            <a:lvl5pPr indent="-399986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o"/>
              <a:defRPr sz="3599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52" name="Google Shape;352;p62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Copy Right">
  <p:cSld name="Custom Layout Copy Right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5" name="Google Shape;355;p63"/>
          <p:cNvSpPr/>
          <p:nvPr>
            <p:ph idx="2" type="pic"/>
          </p:nvPr>
        </p:nvSpPr>
        <p:spPr>
          <a:xfrm>
            <a:off x="1311275" y="1965325"/>
            <a:ext cx="3336900" cy="382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56" name="Google Shape;356;p63"/>
          <p:cNvSpPr txBox="1"/>
          <p:nvPr>
            <p:ph idx="1" type="body"/>
          </p:nvPr>
        </p:nvSpPr>
        <p:spPr>
          <a:xfrm>
            <a:off x="4953000" y="1965325"/>
            <a:ext cx="6400800" cy="3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7" name="Google Shape;357;p63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4"/>
          <p:cNvSpPr txBox="1"/>
          <p:nvPr>
            <p:ph idx="1" type="body"/>
          </p:nvPr>
        </p:nvSpPr>
        <p:spPr>
          <a:xfrm>
            <a:off x="416034" y="1607558"/>
            <a:ext cx="11359800" cy="45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0"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/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b="0"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0" name="Google Shape;360;p64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888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le and One Column">
  <p:cSld name="Tile and One Column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5"/>
          <p:cNvSpPr txBox="1"/>
          <p:nvPr>
            <p:ph idx="1" type="body"/>
          </p:nvPr>
        </p:nvSpPr>
        <p:spPr>
          <a:xfrm>
            <a:off x="416033" y="1606551"/>
            <a:ext cx="543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o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3" name="Google Shape;363;p65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 showMasterSp="0">
  <p:cSld name="7_Custom Layou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66"/>
          <p:cNvSpPr/>
          <p:nvPr>
            <p:ph idx="2" type="pic"/>
          </p:nvPr>
        </p:nvSpPr>
        <p:spPr>
          <a:xfrm>
            <a:off x="-15240" y="0"/>
            <a:ext cx="7787700" cy="6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7" name="Google Shape;367;p66"/>
          <p:cNvSpPr txBox="1"/>
          <p:nvPr/>
        </p:nvSpPr>
        <p:spPr>
          <a:xfrm>
            <a:off x="7261359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368" name="Google Shape;368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66"/>
          <p:cNvSpPr/>
          <p:nvPr/>
        </p:nvSpPr>
        <p:spPr>
          <a:xfrm rot="-1228337">
            <a:off x="-333738" y="4498272"/>
            <a:ext cx="1287539" cy="2717834"/>
          </a:xfrm>
          <a:custGeom>
            <a:rect b="b" l="l" r="r" t="t"/>
            <a:pathLst>
              <a:path extrusionOk="0" h="2715925" w="1286635">
                <a:moveTo>
                  <a:pt x="0" y="2219045"/>
                </a:moveTo>
                <a:lnTo>
                  <a:pt x="812938" y="0"/>
                </a:lnTo>
                <a:lnTo>
                  <a:pt x="1286635" y="2715925"/>
                </a:lnTo>
                <a:lnTo>
                  <a:pt x="0" y="22190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0" name="Google Shape;370;p66"/>
          <p:cNvSpPr txBox="1"/>
          <p:nvPr>
            <p:ph idx="1" type="body"/>
          </p:nvPr>
        </p:nvSpPr>
        <p:spPr>
          <a:xfrm>
            <a:off x="7086600" y="2260600"/>
            <a:ext cx="4521300" cy="3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1" name="Google Shape;371;p66"/>
          <p:cNvSpPr txBox="1"/>
          <p:nvPr>
            <p:ph type="title"/>
          </p:nvPr>
        </p:nvSpPr>
        <p:spPr>
          <a:xfrm>
            <a:off x="5257799" y="342900"/>
            <a:ext cx="53004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 showMasterSp="0">
  <p:cSld name="Blank No Green Bar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7"/>
          <p:cNvSpPr txBox="1"/>
          <p:nvPr/>
        </p:nvSpPr>
        <p:spPr>
          <a:xfrm>
            <a:off x="4213359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374" name="Google Shape;374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97210" y="192549"/>
            <a:ext cx="1313180" cy="57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9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8" name="Google Shape;378;p69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9" name="Google Shape;379;p69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0" name="Google Shape;380;p69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69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0"/>
          <p:cNvSpPr txBox="1"/>
          <p:nvPr>
            <p:ph idx="1" type="body"/>
          </p:nvPr>
        </p:nvSpPr>
        <p:spPr>
          <a:xfrm>
            <a:off x="416034" y="1621414"/>
            <a:ext cx="55290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/>
            </a:lvl2pPr>
            <a:lvl3pPr indent="-431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1"/>
            </a:lvl3pPr>
            <a:lvl4pPr indent="-3619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b="1"/>
            </a:lvl4pPr>
            <a:lvl5pPr indent="-3429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b="1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4" name="Google Shape;384;p70"/>
          <p:cNvSpPr txBox="1"/>
          <p:nvPr>
            <p:ph idx="2" type="body"/>
          </p:nvPr>
        </p:nvSpPr>
        <p:spPr>
          <a:xfrm>
            <a:off x="6261233" y="1621414"/>
            <a:ext cx="55290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/>
            </a:lvl2pPr>
            <a:lvl3pPr indent="-431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1"/>
            </a:lvl3pPr>
            <a:lvl4pPr indent="-3619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b="1"/>
            </a:lvl4pPr>
            <a:lvl5pPr indent="-3429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b="1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5" name="Google Shape;385;p70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>
  <p:cSld name="1_One Phone Large Point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1"/>
          <p:cNvSpPr txBox="1"/>
          <p:nvPr>
            <p:ph idx="1" type="body"/>
          </p:nvPr>
        </p:nvSpPr>
        <p:spPr>
          <a:xfrm>
            <a:off x="4796796" y="2050186"/>
            <a:ext cx="7076700" cy="42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4000"/>
              <a:buFont typeface="Arial"/>
              <a:buNone/>
              <a:defRPr b="1" sz="3199">
                <a:solidFill>
                  <a:srgbClr val="92CD43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8"/>
            </a:lvl2pPr>
            <a:lvl3pPr indent="-482536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8"/>
            </a:lvl3pPr>
            <a:lvl4pPr indent="-399986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▪"/>
              <a:defRPr sz="3598"/>
            </a:lvl4pPr>
            <a:lvl5pPr indent="-399986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o"/>
              <a:defRPr sz="3598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388" name="Google Shape;388;p71"/>
          <p:cNvGrpSpPr/>
          <p:nvPr/>
        </p:nvGrpSpPr>
        <p:grpSpPr>
          <a:xfrm>
            <a:off x="1295451" y="152400"/>
            <a:ext cx="3163109" cy="6557790"/>
            <a:chOff x="1295063" y="152400"/>
            <a:chExt cx="3162161" cy="6557790"/>
          </a:xfrm>
        </p:grpSpPr>
        <p:pic>
          <p:nvPicPr>
            <p:cNvPr descr="A close up of a computer&#10;&#10;Description automatically generated" id="389" name="Google Shape;389;p7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95063" y="152400"/>
              <a:ext cx="3162161" cy="6557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0" name="Google Shape;390;p71"/>
            <p:cNvSpPr/>
            <p:nvPr/>
          </p:nvSpPr>
          <p:spPr>
            <a:xfrm>
              <a:off x="1633386" y="1126520"/>
              <a:ext cx="2488200" cy="4609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1" name="Google Shape;391;p71"/>
          <p:cNvSpPr txBox="1"/>
          <p:nvPr>
            <p:ph idx="2" type="body"/>
          </p:nvPr>
        </p:nvSpPr>
        <p:spPr>
          <a:xfrm>
            <a:off x="4782941" y="850900"/>
            <a:ext cx="70767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b="1" i="1" sz="36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Only">
  <p:cSld name="1_Title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9146" l="0" r="0" t="23584"/>
          <a:stretch/>
        </p:blipFill>
        <p:spPr>
          <a:xfrm>
            <a:off x="-35627" y="1621414"/>
            <a:ext cx="12223566" cy="462482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title"/>
          </p:nvPr>
        </p:nvSpPr>
        <p:spPr>
          <a:xfrm>
            <a:off x="395667" y="976433"/>
            <a:ext cx="11360977" cy="10096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1800"/>
              <a:buFont typeface="Lato Black"/>
              <a:buNone/>
              <a:defRPr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763588" y="4895850"/>
            <a:ext cx="10625137" cy="1350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accen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Only">
  <p:cSld name="1_TitleOnly 2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5627" y="0"/>
            <a:ext cx="12223569" cy="687505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72"/>
          <p:cNvSpPr/>
          <p:nvPr/>
        </p:nvSpPr>
        <p:spPr>
          <a:xfrm>
            <a:off x="-39688" y="298174"/>
            <a:ext cx="12227700" cy="1323300"/>
          </a:xfrm>
          <a:prstGeom prst="rect">
            <a:avLst/>
          </a:prstGeom>
          <a:solidFill>
            <a:srgbClr val="0F0E18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72"/>
          <p:cNvSpPr/>
          <p:nvPr/>
        </p:nvSpPr>
        <p:spPr>
          <a:xfrm>
            <a:off x="-35627" y="2690191"/>
            <a:ext cx="12227700" cy="3869700"/>
          </a:xfrm>
          <a:prstGeom prst="rect">
            <a:avLst/>
          </a:prstGeom>
          <a:solidFill>
            <a:srgbClr val="0F0E18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p72"/>
          <p:cNvSpPr txBox="1"/>
          <p:nvPr>
            <p:ph type="title"/>
          </p:nvPr>
        </p:nvSpPr>
        <p:spPr>
          <a:xfrm>
            <a:off x="415512" y="611763"/>
            <a:ext cx="113610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1800"/>
              <a:buFont typeface="Lato Black"/>
              <a:buNone/>
              <a:defRPr cap="none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72"/>
          <p:cNvSpPr txBox="1"/>
          <p:nvPr>
            <p:ph idx="1" type="body"/>
          </p:nvPr>
        </p:nvSpPr>
        <p:spPr>
          <a:xfrm>
            <a:off x="763588" y="3429000"/>
            <a:ext cx="10625100" cy="28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accen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accen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3"/>
          <p:cNvSpPr txBox="1"/>
          <p:nvPr>
            <p:ph type="title"/>
          </p:nvPr>
        </p:nvSpPr>
        <p:spPr>
          <a:xfrm>
            <a:off x="1404730" y="1709738"/>
            <a:ext cx="9942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 Black"/>
              <a:buNone/>
              <a:defRPr sz="4000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73"/>
          <p:cNvSpPr txBox="1"/>
          <p:nvPr>
            <p:ph idx="1" type="body"/>
          </p:nvPr>
        </p:nvSpPr>
        <p:spPr>
          <a:xfrm>
            <a:off x="1404730" y="4589463"/>
            <a:ext cx="9942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0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0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0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0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9pPr>
          </a:lstStyle>
          <a:p/>
        </p:txBody>
      </p:sp>
      <p:pic>
        <p:nvPicPr>
          <p:cNvPr id="401" name="Google Shape;40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151" y="655962"/>
            <a:ext cx="2707237" cy="12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 showMasterSp="0">
  <p:cSld name="1_One Phone Large Point 2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4"/>
          <p:cNvSpPr txBox="1"/>
          <p:nvPr/>
        </p:nvSpPr>
        <p:spPr>
          <a:xfrm>
            <a:off x="4213359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 showMasterSp="0">
  <p:cSld name="Title No Green Bar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5"/>
          <p:cNvSpPr txBox="1"/>
          <p:nvPr/>
        </p:nvSpPr>
        <p:spPr>
          <a:xfrm>
            <a:off x="4213359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406" name="Google Shape;40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75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ChatTitle" showMasterSp="0">
  <p:cSld name="42Chat Title Large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6"/>
          <p:cNvSpPr txBox="1"/>
          <p:nvPr>
            <p:ph type="ctrTitle"/>
          </p:nvPr>
        </p:nvSpPr>
        <p:spPr>
          <a:xfrm>
            <a:off x="5836262" y="433833"/>
            <a:ext cx="5822400" cy="45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6699"/>
              </a:lnSpc>
              <a:spcBef>
                <a:spcPts val="0"/>
              </a:spcBef>
              <a:spcAft>
                <a:spcPts val="0"/>
              </a:spcAft>
              <a:buClr>
                <a:srgbClr val="8CC540"/>
              </a:buClr>
              <a:buSzPts val="3599"/>
              <a:buFont typeface="Lato"/>
              <a:buNone/>
              <a:defRPr b="1" sz="3599" cap="none">
                <a:solidFill>
                  <a:srgbClr val="8CC54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76"/>
          <p:cNvSpPr txBox="1"/>
          <p:nvPr>
            <p:ph idx="1" type="subTitle"/>
          </p:nvPr>
        </p:nvSpPr>
        <p:spPr>
          <a:xfrm>
            <a:off x="457199" y="5214762"/>
            <a:ext cx="112014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Lato"/>
              <a:buNone/>
              <a:defRPr b="1" sz="31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1" name="Google Shape;411;p76"/>
          <p:cNvSpPr/>
          <p:nvPr/>
        </p:nvSpPr>
        <p:spPr>
          <a:xfrm>
            <a:off x="1" y="4645880"/>
            <a:ext cx="12192000" cy="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5998" y="969806"/>
            <a:ext cx="4355141" cy="227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ChatCover" showMasterSp="0">
  <p:cSld name="42ChatCover">
    <p:bg>
      <p:bgPr>
        <a:blipFill>
          <a:blip r:embed="rId2">
            <a:alphaModFix amt="45000"/>
          </a:blip>
          <a:stretch>
            <a:fillRect/>
          </a:stretch>
        </a:blip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7"/>
          <p:cNvSpPr txBox="1"/>
          <p:nvPr>
            <p:ph type="ctrTitle"/>
          </p:nvPr>
        </p:nvSpPr>
        <p:spPr>
          <a:xfrm>
            <a:off x="457199" y="3867309"/>
            <a:ext cx="11201400" cy="11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66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Lato"/>
              <a:buNone/>
              <a:defRPr b="1" sz="3599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77"/>
          <p:cNvSpPr txBox="1"/>
          <p:nvPr>
            <p:ph idx="1" type="subTitle"/>
          </p:nvPr>
        </p:nvSpPr>
        <p:spPr>
          <a:xfrm>
            <a:off x="457199" y="5214762"/>
            <a:ext cx="112014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Lato"/>
              <a:buNone/>
              <a:defRPr b="1" sz="31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6" name="Google Shape;416;p77"/>
          <p:cNvSpPr/>
          <p:nvPr/>
        </p:nvSpPr>
        <p:spPr>
          <a:xfrm>
            <a:off x="1" y="4645880"/>
            <a:ext cx="12192000" cy="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998" y="969806"/>
            <a:ext cx="4355141" cy="227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Point">
  <p:cSld name="Large Point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8"/>
          <p:cNvSpPr txBox="1"/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 rtl="0" algn="l">
              <a:lnSpc>
                <a:spcPct val="65625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6400"/>
              <a:buFont typeface="Arial"/>
              <a:buNone/>
              <a:defRPr sz="6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hones">
  <p:cSld name="2 Phones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79"/>
          <p:cNvGrpSpPr/>
          <p:nvPr/>
        </p:nvGrpSpPr>
        <p:grpSpPr>
          <a:xfrm>
            <a:off x="2667105" y="1280527"/>
            <a:ext cx="2653505" cy="5501275"/>
            <a:chOff x="2666305" y="1280526"/>
            <a:chExt cx="2652709" cy="5501275"/>
          </a:xfrm>
        </p:grpSpPr>
        <p:pic>
          <p:nvPicPr>
            <p:cNvPr descr="A close up of a computer&#10;&#10;Description automatically generated" id="422" name="Google Shape;422;p7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666305" y="1280526"/>
              <a:ext cx="2652709" cy="550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3" name="Google Shape;423;p79"/>
            <p:cNvSpPr/>
            <p:nvPr/>
          </p:nvSpPr>
          <p:spPr>
            <a:xfrm>
              <a:off x="2953726" y="2104332"/>
              <a:ext cx="2077800" cy="3849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79"/>
          <p:cNvGrpSpPr/>
          <p:nvPr/>
        </p:nvGrpSpPr>
        <p:grpSpPr>
          <a:xfrm>
            <a:off x="6477256" y="1280527"/>
            <a:ext cx="2653505" cy="5501275"/>
            <a:chOff x="6475313" y="1280526"/>
            <a:chExt cx="2652709" cy="5501275"/>
          </a:xfrm>
        </p:grpSpPr>
        <p:pic>
          <p:nvPicPr>
            <p:cNvPr descr="A close up of a computer&#10;&#10;Description automatically generated" id="425" name="Google Shape;425;p7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475313" y="1280526"/>
              <a:ext cx="2652709" cy="550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6" name="Google Shape;426;p79"/>
            <p:cNvSpPr/>
            <p:nvPr/>
          </p:nvSpPr>
          <p:spPr>
            <a:xfrm>
              <a:off x="6762734" y="2104332"/>
              <a:ext cx="2077800" cy="3849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427;p79"/>
          <p:cNvSpPr txBox="1"/>
          <p:nvPr>
            <p:ph type="title"/>
          </p:nvPr>
        </p:nvSpPr>
        <p:spPr>
          <a:xfrm>
            <a:off x="584199" y="175895"/>
            <a:ext cx="9952500" cy="9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79"/>
          <p:cNvSpPr txBox="1"/>
          <p:nvPr/>
        </p:nvSpPr>
        <p:spPr>
          <a:xfrm>
            <a:off x="8747259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takeaway">
  <p:cSld name="Blank with takeaway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0"/>
          <p:cNvSpPr txBox="1"/>
          <p:nvPr>
            <p:ph idx="1" type="body"/>
          </p:nvPr>
        </p:nvSpPr>
        <p:spPr>
          <a:xfrm>
            <a:off x="2096858" y="5640766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3200"/>
              <a:buFont typeface="Arial"/>
              <a:buNone/>
              <a:defRPr b="1" i="1">
                <a:solidFill>
                  <a:srgbClr val="92CD43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o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1"/>
          <p:cNvSpPr/>
          <p:nvPr>
            <p:ph idx="2" type="pic"/>
          </p:nvPr>
        </p:nvSpPr>
        <p:spPr>
          <a:xfrm>
            <a:off x="7159133" y="715971"/>
            <a:ext cx="2281500" cy="4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descr="Image" id="433" name="Google Shape;433;p81"/>
          <p:cNvSpPr/>
          <p:nvPr/>
        </p:nvSpPr>
        <p:spPr>
          <a:xfrm>
            <a:off x="6753727" y="658761"/>
            <a:ext cx="5844000" cy="1050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34" name="Google Shape;434;p8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5" name="Google Shape;435;p81"/>
          <p:cNvSpPr txBox="1"/>
          <p:nvPr>
            <p:ph idx="1" type="body"/>
          </p:nvPr>
        </p:nvSpPr>
        <p:spPr>
          <a:xfrm>
            <a:off x="838200" y="2309813"/>
            <a:ext cx="49029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6" name="Google Shape;436;p81"/>
          <p:cNvSpPr txBox="1"/>
          <p:nvPr>
            <p:ph type="title"/>
          </p:nvPr>
        </p:nvSpPr>
        <p:spPr>
          <a:xfrm>
            <a:off x="584199" y="342900"/>
            <a:ext cx="6007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Only">
  <p:cSld name="1_TitleOnly 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5627" y="0"/>
            <a:ext cx="12223566" cy="687505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/>
          <p:nvPr/>
        </p:nvSpPr>
        <p:spPr>
          <a:xfrm>
            <a:off x="-39688" y="298174"/>
            <a:ext cx="12227627" cy="1323240"/>
          </a:xfrm>
          <a:prstGeom prst="rect">
            <a:avLst/>
          </a:prstGeom>
          <a:solidFill>
            <a:srgbClr val="0F0E18">
              <a:alpha val="7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-35627" y="2690191"/>
            <a:ext cx="12227627" cy="3869635"/>
          </a:xfrm>
          <a:prstGeom prst="rect">
            <a:avLst/>
          </a:prstGeom>
          <a:solidFill>
            <a:srgbClr val="0F0E18">
              <a:alpha val="7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415512" y="611763"/>
            <a:ext cx="11360977" cy="10096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1800"/>
              <a:buFont typeface="Lato Black"/>
              <a:buNone/>
              <a:defRPr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3588" y="3429000"/>
            <a:ext cx="10625137" cy="281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accen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9" name="Google Shape;439;p82"/>
          <p:cNvSpPr/>
          <p:nvPr/>
        </p:nvSpPr>
        <p:spPr>
          <a:xfrm rot="-5400000">
            <a:off x="1250984" y="-4436129"/>
            <a:ext cx="8732502" cy="1385575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8CC54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0" name="Google Shape;440;p82"/>
          <p:cNvSpPr txBox="1"/>
          <p:nvPr>
            <p:ph idx="1" type="body"/>
          </p:nvPr>
        </p:nvSpPr>
        <p:spPr>
          <a:xfrm>
            <a:off x="838200" y="2060295"/>
            <a:ext cx="2712600" cy="16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1" name="Google Shape;441;p82"/>
          <p:cNvSpPr txBox="1"/>
          <p:nvPr/>
        </p:nvSpPr>
        <p:spPr>
          <a:xfrm>
            <a:off x="776738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sp>
        <p:nvSpPr>
          <p:cNvPr id="442" name="Google Shape;442;p82"/>
          <p:cNvSpPr/>
          <p:nvPr>
            <p:ph idx="2" type="pic"/>
          </p:nvPr>
        </p:nvSpPr>
        <p:spPr>
          <a:xfrm>
            <a:off x="7267575" y="2152108"/>
            <a:ext cx="4086300" cy="3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43" name="Google Shape;443;p82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44" name="Google Shape;44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67116" y="232388"/>
            <a:ext cx="1189838" cy="53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 showMasterSp="0">
  <p:cSld name="5_Custom Layout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7" name="Google Shape;447;p83"/>
          <p:cNvSpPr/>
          <p:nvPr>
            <p:ph idx="2" type="pic"/>
          </p:nvPr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48" name="Google Shape;448;p83"/>
          <p:cNvSpPr txBox="1"/>
          <p:nvPr>
            <p:ph idx="1" type="body"/>
          </p:nvPr>
        </p:nvSpPr>
        <p:spPr>
          <a:xfrm>
            <a:off x="6446520" y="2240281"/>
            <a:ext cx="4831200" cy="17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9" name="Google Shape;449;p83"/>
          <p:cNvSpPr txBox="1"/>
          <p:nvPr/>
        </p:nvSpPr>
        <p:spPr>
          <a:xfrm>
            <a:off x="7261359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450" name="Google Shape;450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83"/>
          <p:cNvSpPr txBox="1"/>
          <p:nvPr>
            <p:ph type="title"/>
          </p:nvPr>
        </p:nvSpPr>
        <p:spPr>
          <a:xfrm>
            <a:off x="6375399" y="342900"/>
            <a:ext cx="4321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 showMasterSp="0">
  <p:cSld name="6_Custom Layout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4" name="Google Shape;454;p84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5" name="Google Shape;455;p84"/>
          <p:cNvSpPr txBox="1"/>
          <p:nvPr>
            <p:ph idx="1" type="body"/>
          </p:nvPr>
        </p:nvSpPr>
        <p:spPr>
          <a:xfrm>
            <a:off x="792480" y="2240281"/>
            <a:ext cx="4831200" cy="17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56" name="Google Shape;456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1610" y="5943600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84"/>
          <p:cNvSpPr txBox="1"/>
          <p:nvPr/>
        </p:nvSpPr>
        <p:spPr>
          <a:xfrm>
            <a:off x="1322838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sp>
        <p:nvSpPr>
          <p:cNvPr id="458" name="Google Shape;458;p84"/>
          <p:cNvSpPr txBox="1"/>
          <p:nvPr>
            <p:ph type="title"/>
          </p:nvPr>
        </p:nvSpPr>
        <p:spPr>
          <a:xfrm>
            <a:off x="584199" y="342900"/>
            <a:ext cx="50394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1" name="Google Shape;461;p85"/>
          <p:cNvSpPr txBox="1"/>
          <p:nvPr>
            <p:ph idx="1" type="body"/>
          </p:nvPr>
        </p:nvSpPr>
        <p:spPr>
          <a:xfrm>
            <a:off x="838200" y="1524000"/>
            <a:ext cx="10515600" cy="13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2" name="Google Shape;462;p85"/>
          <p:cNvSpPr/>
          <p:nvPr>
            <p:ph idx="2" type="pic"/>
          </p:nvPr>
        </p:nvSpPr>
        <p:spPr>
          <a:xfrm>
            <a:off x="838200" y="2909732"/>
            <a:ext cx="3078600" cy="30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63" name="Google Shape;463;p85"/>
          <p:cNvSpPr/>
          <p:nvPr>
            <p:ph idx="3" type="pic"/>
          </p:nvPr>
        </p:nvSpPr>
        <p:spPr>
          <a:xfrm>
            <a:off x="4556760" y="2924971"/>
            <a:ext cx="3078600" cy="30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64" name="Google Shape;464;p85"/>
          <p:cNvSpPr/>
          <p:nvPr>
            <p:ph idx="4" type="pic"/>
          </p:nvPr>
        </p:nvSpPr>
        <p:spPr>
          <a:xfrm>
            <a:off x="8275320" y="2924972"/>
            <a:ext cx="3078600" cy="30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65" name="Google Shape;465;p85"/>
          <p:cNvSpPr/>
          <p:nvPr/>
        </p:nvSpPr>
        <p:spPr>
          <a:xfrm>
            <a:off x="8778240" y="3429000"/>
            <a:ext cx="2118300" cy="21183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6" name="Google Shape;466;p85"/>
          <p:cNvSpPr/>
          <p:nvPr/>
        </p:nvSpPr>
        <p:spPr>
          <a:xfrm>
            <a:off x="5036820" y="3429000"/>
            <a:ext cx="2118300" cy="21183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7" name="Google Shape;467;p85"/>
          <p:cNvSpPr/>
          <p:nvPr/>
        </p:nvSpPr>
        <p:spPr>
          <a:xfrm>
            <a:off x="1325880" y="3413760"/>
            <a:ext cx="2118300" cy="21183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8" name="Google Shape;468;p85"/>
          <p:cNvSpPr txBox="1"/>
          <p:nvPr>
            <p:ph idx="5" type="body"/>
          </p:nvPr>
        </p:nvSpPr>
        <p:spPr>
          <a:xfrm>
            <a:off x="1600200" y="3672840"/>
            <a:ext cx="15690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9" name="Google Shape;469;p85"/>
          <p:cNvSpPr txBox="1"/>
          <p:nvPr>
            <p:ph idx="6" type="body"/>
          </p:nvPr>
        </p:nvSpPr>
        <p:spPr>
          <a:xfrm>
            <a:off x="9053195" y="3695463"/>
            <a:ext cx="15690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0" name="Google Shape;470;p85"/>
          <p:cNvSpPr txBox="1"/>
          <p:nvPr>
            <p:ph idx="7" type="body"/>
          </p:nvPr>
        </p:nvSpPr>
        <p:spPr>
          <a:xfrm>
            <a:off x="5319395" y="3680223"/>
            <a:ext cx="15690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1" name="Google Shape;471;p85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 showMasterSp="0">
  <p:cSld name="10_Custom Layout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4" name="Google Shape;474;p86"/>
          <p:cNvSpPr txBox="1"/>
          <p:nvPr>
            <p:ph idx="1" type="body"/>
          </p:nvPr>
        </p:nvSpPr>
        <p:spPr>
          <a:xfrm>
            <a:off x="838199" y="1160027"/>
            <a:ext cx="100431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5" name="Google Shape;475;p86"/>
          <p:cNvSpPr txBox="1"/>
          <p:nvPr>
            <p:ph idx="2" type="body"/>
          </p:nvPr>
        </p:nvSpPr>
        <p:spPr>
          <a:xfrm>
            <a:off x="1181100" y="3199290"/>
            <a:ext cx="4102200" cy="25539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6" name="Google Shape;476;p86"/>
          <p:cNvSpPr txBox="1"/>
          <p:nvPr>
            <p:ph idx="3" type="body"/>
          </p:nvPr>
        </p:nvSpPr>
        <p:spPr>
          <a:xfrm>
            <a:off x="6883400" y="3226713"/>
            <a:ext cx="4127400" cy="25263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7" name="Google Shape;477;p86"/>
          <p:cNvSpPr txBox="1"/>
          <p:nvPr/>
        </p:nvSpPr>
        <p:spPr>
          <a:xfrm>
            <a:off x="4297178" y="63289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478" name="Google Shape;478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86"/>
          <p:cNvSpPr/>
          <p:nvPr/>
        </p:nvSpPr>
        <p:spPr>
          <a:xfrm>
            <a:off x="493648" y="1715571"/>
            <a:ext cx="3228000" cy="454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77800" sx="96000" rotWithShape="0" algn="ctr" dir="3420000" dist="63500" sy="96000">
              <a:srgbClr val="000000">
                <a:alpha val="8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0" name="Google Shape;480;p86"/>
          <p:cNvSpPr/>
          <p:nvPr/>
        </p:nvSpPr>
        <p:spPr>
          <a:xfrm>
            <a:off x="3822597" y="1715571"/>
            <a:ext cx="3061200" cy="454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77800" sx="96000" rotWithShape="0" algn="ctr" dir="3420000" dist="63500" sy="96000">
              <a:srgbClr val="000000">
                <a:alpha val="8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1" name="Google Shape;481;p86"/>
          <p:cNvSpPr/>
          <p:nvPr/>
        </p:nvSpPr>
        <p:spPr>
          <a:xfrm>
            <a:off x="6970647" y="1712531"/>
            <a:ext cx="3061200" cy="454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77800" sx="96000" rotWithShape="0" algn="ctr" dir="3420000" dist="63500" sy="96000">
              <a:srgbClr val="000000">
                <a:alpha val="8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2" name="Google Shape;482;p86"/>
          <p:cNvSpPr/>
          <p:nvPr/>
        </p:nvSpPr>
        <p:spPr>
          <a:xfrm>
            <a:off x="527821" y="1768323"/>
            <a:ext cx="3153900" cy="2412600"/>
          </a:xfrm>
          <a:prstGeom prst="roundRect">
            <a:avLst>
              <a:gd fmla="val 7878" name="adj"/>
            </a:avLst>
          </a:prstGeom>
          <a:solidFill>
            <a:schemeClr val="accent1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 showMasterSp="0">
  <p:cSld name="9_Custom Layout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5" name="Google Shape;485;p87"/>
          <p:cNvSpPr txBox="1"/>
          <p:nvPr>
            <p:ph type="title"/>
          </p:nvPr>
        </p:nvSpPr>
        <p:spPr>
          <a:xfrm>
            <a:off x="838200" y="317959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Black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p87"/>
          <p:cNvSpPr txBox="1"/>
          <p:nvPr>
            <p:ph idx="1" type="body"/>
          </p:nvPr>
        </p:nvSpPr>
        <p:spPr>
          <a:xfrm>
            <a:off x="1127760" y="4282440"/>
            <a:ext cx="9997500" cy="14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7" name="Google Shape;487;p87"/>
          <p:cNvSpPr/>
          <p:nvPr>
            <p:ph idx="2" type="pic"/>
          </p:nvPr>
        </p:nvSpPr>
        <p:spPr>
          <a:xfrm>
            <a:off x="838200" y="6748"/>
            <a:ext cx="10515600" cy="314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88" name="Google Shape;488;p87"/>
          <p:cNvSpPr/>
          <p:nvPr/>
        </p:nvSpPr>
        <p:spPr>
          <a:xfrm>
            <a:off x="1950968" y="0"/>
            <a:ext cx="8412300" cy="24231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9" name="Google Shape;489;p87"/>
          <p:cNvSpPr txBox="1"/>
          <p:nvPr>
            <p:ph idx="3" type="body"/>
          </p:nvPr>
        </p:nvSpPr>
        <p:spPr>
          <a:xfrm>
            <a:off x="2743835" y="607833"/>
            <a:ext cx="6857400" cy="1190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0" name="Google Shape;490;p87"/>
          <p:cNvSpPr txBox="1"/>
          <p:nvPr/>
        </p:nvSpPr>
        <p:spPr>
          <a:xfrm>
            <a:off x="4297178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sp>
        <p:nvSpPr>
          <p:cNvPr id="491" name="Google Shape;491;p87"/>
          <p:cNvSpPr/>
          <p:nvPr/>
        </p:nvSpPr>
        <p:spPr>
          <a:xfrm>
            <a:off x="3230880" y="5921348"/>
            <a:ext cx="5547300" cy="159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88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909090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0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0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0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0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8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0" name="Google Shape;500;p90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1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3" name="Google Shape;503;p91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4" name="Google Shape;504;p91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>
  <p:cSld name="One Phone Large Poi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181601" y="457200"/>
            <a:ext cx="6219825" cy="5881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CD43"/>
              </a:buClr>
              <a:buSzPts val="4000"/>
              <a:buFont typeface="Arial"/>
              <a:buNone/>
              <a:defRPr b="1" sz="4000">
                <a:solidFill>
                  <a:srgbClr val="92CD4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/>
            </a:lvl2pPr>
            <a:lvl3pPr indent="-482536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3pPr>
            <a:lvl4pPr indent="-399986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▪"/>
              <a:defRPr sz="3599"/>
            </a:lvl4pPr>
            <a:lvl5pPr indent="-399986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Char char="o"/>
              <a:defRPr sz="3599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54" name="Google Shape;54;p10"/>
          <p:cNvGrpSpPr/>
          <p:nvPr/>
        </p:nvGrpSpPr>
        <p:grpSpPr>
          <a:xfrm>
            <a:off x="1295400" y="152400"/>
            <a:ext cx="3162984" cy="6557792"/>
            <a:chOff x="1295063" y="152400"/>
            <a:chExt cx="3162160" cy="6557792"/>
          </a:xfrm>
        </p:grpSpPr>
        <p:pic>
          <p:nvPicPr>
            <p:cNvPr descr="A close up of a computer&#10;&#10;Description automatically generated" id="55" name="Google Shape;55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95063" y="152400"/>
              <a:ext cx="3162160" cy="65577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0"/>
            <p:cNvSpPr/>
            <p:nvPr/>
          </p:nvSpPr>
          <p:spPr>
            <a:xfrm>
              <a:off x="1633386" y="1126520"/>
              <a:ext cx="2488105" cy="460966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92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3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09" name="Google Shape;509;p93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10" name="Google Shape;510;p93"/>
          <p:cNvSpPr txBox="1"/>
          <p:nvPr>
            <p:ph type="title"/>
          </p:nvPr>
        </p:nvSpPr>
        <p:spPr>
          <a:xfrm>
            <a:off x="584199" y="342900"/>
            <a:ext cx="45990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94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3" name="Google Shape;513;p94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14" name="Google Shape;514;p94"/>
          <p:cNvSpPr txBox="1"/>
          <p:nvPr>
            <p:ph type="title"/>
          </p:nvPr>
        </p:nvSpPr>
        <p:spPr>
          <a:xfrm>
            <a:off x="584199" y="342900"/>
            <a:ext cx="45990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95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7" name="Google Shape;517;p95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6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0" name="Google Shape;520;p96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Custom" showMasterSp="0" type="title">
  <p:cSld name="TITLE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99"/>
          <p:cNvSpPr txBox="1"/>
          <p:nvPr>
            <p:ph idx="1" type="body"/>
          </p:nvPr>
        </p:nvSpPr>
        <p:spPr>
          <a:xfrm>
            <a:off x="416034" y="1607558"/>
            <a:ext cx="11359800" cy="45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0"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/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b="0"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99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888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hone Large Point" showMasterSp="0">
  <p:cSld name="Title No Green Bar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00"/>
          <p:cNvSpPr txBox="1"/>
          <p:nvPr/>
        </p:nvSpPr>
        <p:spPr>
          <a:xfrm>
            <a:off x="4213359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  <p:pic>
        <p:nvPicPr>
          <p:cNvPr id="534" name="Google Shape;534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00"/>
          <p:cNvSpPr txBox="1"/>
          <p:nvPr>
            <p:ph type="title"/>
          </p:nvPr>
        </p:nvSpPr>
        <p:spPr>
          <a:xfrm>
            <a:off x="584199" y="342900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01"/>
          <p:cNvSpPr txBox="1"/>
          <p:nvPr>
            <p:ph type="title"/>
          </p:nvPr>
        </p:nvSpPr>
        <p:spPr>
          <a:xfrm>
            <a:off x="1404730" y="1709738"/>
            <a:ext cx="9942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 Black"/>
              <a:buNone/>
              <a:defRPr sz="4000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8" name="Google Shape;538;p101"/>
          <p:cNvSpPr txBox="1"/>
          <p:nvPr>
            <p:ph idx="1" type="body"/>
          </p:nvPr>
        </p:nvSpPr>
        <p:spPr>
          <a:xfrm>
            <a:off x="1404730" y="4589463"/>
            <a:ext cx="9942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0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0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0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0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9pPr>
          </a:lstStyle>
          <a:p/>
        </p:txBody>
      </p:sp>
      <p:pic>
        <p:nvPicPr>
          <p:cNvPr id="539" name="Google Shape;539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9026" y="404557"/>
            <a:ext cx="2707237" cy="1195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ChatTitle" showMasterSp="0">
  <p:cSld name="Intro 42Chat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02"/>
          <p:cNvSpPr/>
          <p:nvPr/>
        </p:nvSpPr>
        <p:spPr>
          <a:xfrm flipH="1" rot="10800000">
            <a:off x="-1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Lato Black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42" name="Google Shape;542;p102"/>
          <p:cNvSpPr txBox="1"/>
          <p:nvPr>
            <p:ph type="ctrTitle"/>
          </p:nvPr>
        </p:nvSpPr>
        <p:spPr>
          <a:xfrm>
            <a:off x="810228" y="2212120"/>
            <a:ext cx="6227100" cy="43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16699"/>
              </a:lnSpc>
              <a:spcBef>
                <a:spcPts val="0"/>
              </a:spcBef>
              <a:spcAft>
                <a:spcPts val="0"/>
              </a:spcAft>
              <a:buClr>
                <a:srgbClr val="8CC540"/>
              </a:buClr>
              <a:buSzPts val="3599"/>
              <a:buFont typeface="Lato"/>
              <a:buNone/>
              <a:defRPr b="1" sz="3599" cap="none">
                <a:solidFill>
                  <a:srgbClr val="8CC54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102"/>
          <p:cNvSpPr/>
          <p:nvPr/>
        </p:nvSpPr>
        <p:spPr>
          <a:xfrm>
            <a:off x="1" y="4645880"/>
            <a:ext cx="12192000" cy="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4" name="Google Shape;544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161" y="441991"/>
            <a:ext cx="3006240" cy="15670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5" name="Google Shape;545;p102"/>
          <p:cNvGrpSpPr/>
          <p:nvPr/>
        </p:nvGrpSpPr>
        <p:grpSpPr>
          <a:xfrm>
            <a:off x="7423798" y="150104"/>
            <a:ext cx="3163109" cy="6557790"/>
            <a:chOff x="1295063" y="152400"/>
            <a:chExt cx="3162161" cy="6557790"/>
          </a:xfrm>
        </p:grpSpPr>
        <p:pic>
          <p:nvPicPr>
            <p:cNvPr descr="A close up of a computer&#10;&#10;Description automatically generated" id="546" name="Google Shape;546;p10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95063" y="152400"/>
              <a:ext cx="3162161" cy="6557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7" name="Google Shape;547;p102"/>
            <p:cNvSpPr/>
            <p:nvPr/>
          </p:nvSpPr>
          <p:spPr>
            <a:xfrm>
              <a:off x="1633386" y="1126520"/>
              <a:ext cx="2488200" cy="4609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102"/>
          <p:cNvSpPr txBox="1"/>
          <p:nvPr/>
        </p:nvSpPr>
        <p:spPr>
          <a:xfrm>
            <a:off x="4297178" y="63289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42Chat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- Proprietary and Confidential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39.xml"/><Relationship Id="rId44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1.xml"/><Relationship Id="rId46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3.xml"/><Relationship Id="rId1" Type="http://schemas.openxmlformats.org/officeDocument/2006/relationships/image" Target="../media/image9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48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5.xml"/><Relationship Id="rId4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31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7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86.xml"/><Relationship Id="rId42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87.xml"/><Relationship Id="rId44" Type="http://schemas.openxmlformats.org/officeDocument/2006/relationships/slideLayout" Target="../slideLayouts/slideLayout90.xml"/><Relationship Id="rId43" Type="http://schemas.openxmlformats.org/officeDocument/2006/relationships/slideLayout" Target="../slideLayouts/slideLayout89.xml"/><Relationship Id="rId46" Type="http://schemas.openxmlformats.org/officeDocument/2006/relationships/slideLayout" Target="../slideLayouts/slideLayout92.xml"/><Relationship Id="rId45" Type="http://schemas.openxmlformats.org/officeDocument/2006/relationships/slideLayout" Target="../slideLayouts/slideLayout91.xml"/><Relationship Id="rId1" Type="http://schemas.openxmlformats.org/officeDocument/2006/relationships/image" Target="../media/image9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94.xml"/><Relationship Id="rId47" Type="http://schemas.openxmlformats.org/officeDocument/2006/relationships/slideLayout" Target="../slideLayouts/slideLayout93.xml"/><Relationship Id="rId49" Type="http://schemas.openxmlformats.org/officeDocument/2006/relationships/theme" Target="../theme/theme3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64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32.xml"/><Relationship Id="rId42" Type="http://schemas.openxmlformats.org/officeDocument/2006/relationships/slideLayout" Target="../slideLayouts/slideLayout134.xml"/><Relationship Id="rId41" Type="http://schemas.openxmlformats.org/officeDocument/2006/relationships/slideLayout" Target="../slideLayouts/slideLayout133.xml"/><Relationship Id="rId44" Type="http://schemas.openxmlformats.org/officeDocument/2006/relationships/slideLayout" Target="../slideLayouts/slideLayout136.xml"/><Relationship Id="rId43" Type="http://schemas.openxmlformats.org/officeDocument/2006/relationships/slideLayout" Target="../slideLayouts/slideLayout135.xml"/><Relationship Id="rId46" Type="http://schemas.openxmlformats.org/officeDocument/2006/relationships/slideLayout" Target="../slideLayouts/slideLayout138.xml"/><Relationship Id="rId45" Type="http://schemas.openxmlformats.org/officeDocument/2006/relationships/slideLayout" Target="../slideLayouts/slideLayout137.xml"/><Relationship Id="rId1" Type="http://schemas.openxmlformats.org/officeDocument/2006/relationships/image" Target="../media/image9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40.xml"/><Relationship Id="rId47" Type="http://schemas.openxmlformats.org/officeDocument/2006/relationships/slideLayout" Target="../slideLayouts/slideLayout139.xml"/><Relationship Id="rId49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2.xml"/><Relationship Id="rId33" Type="http://schemas.openxmlformats.org/officeDocument/2006/relationships/slideLayout" Target="../slideLayouts/slideLayout125.xml"/><Relationship Id="rId32" Type="http://schemas.openxmlformats.org/officeDocument/2006/relationships/slideLayout" Target="../slideLayouts/slideLayout124.xml"/><Relationship Id="rId35" Type="http://schemas.openxmlformats.org/officeDocument/2006/relationships/slideLayout" Target="../slideLayouts/slideLayout127.xml"/><Relationship Id="rId34" Type="http://schemas.openxmlformats.org/officeDocument/2006/relationships/slideLayout" Target="../slideLayouts/slideLayout126.xml"/><Relationship Id="rId37" Type="http://schemas.openxmlformats.org/officeDocument/2006/relationships/slideLayout" Target="../slideLayouts/slideLayout129.xml"/><Relationship Id="rId36" Type="http://schemas.openxmlformats.org/officeDocument/2006/relationships/slideLayout" Target="../slideLayouts/slideLayout128.xml"/><Relationship Id="rId39" Type="http://schemas.openxmlformats.org/officeDocument/2006/relationships/slideLayout" Target="../slideLayouts/slideLayout131.xml"/><Relationship Id="rId38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1.xml"/><Relationship Id="rId51" Type="http://schemas.openxmlformats.org/officeDocument/2006/relationships/theme" Target="../theme/theme4.xml"/><Relationship Id="rId50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45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 b="0" i="0" sz="44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 flipH="1" rot="10800000">
            <a:off x="-1" y="6210114"/>
            <a:ext cx="12192000" cy="64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Lato Black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4297178" y="6481327"/>
            <a:ext cx="3597642" cy="20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b="0" i="1" lang="en-US" sz="1000" u="none" cap="none" strike="noStrike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42Chat - Proprietary and Confidential</a:t>
            </a:r>
            <a:endParaRPr/>
          </a:p>
        </p:txBody>
      </p:sp>
      <p:pic>
        <p:nvPicPr>
          <p:cNvPr id="15" name="Google Shape;15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97210" y="192549"/>
            <a:ext cx="1313180" cy="57248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695" r:id="rId5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45000"/>
          </a:blip>
          <a:stretch>
            <a:fillRect/>
          </a:stretch>
        </a:blip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 b="0" i="0" sz="44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8" name="Google Shape;268;p5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9" name="Google Shape;269;p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p50"/>
          <p:cNvSpPr/>
          <p:nvPr/>
        </p:nvSpPr>
        <p:spPr>
          <a:xfrm flipH="1" rot="10800000">
            <a:off x="-1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Lato Black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1" name="Google Shape;271;p50"/>
          <p:cNvSpPr txBox="1"/>
          <p:nvPr/>
        </p:nvSpPr>
        <p:spPr>
          <a:xfrm>
            <a:off x="4297178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b="0" i="1" lang="en-US" sz="1000" u="none" cap="none" strike="noStrike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42Chat - Proprietary and Confidential</a:t>
            </a:r>
            <a:endParaRPr/>
          </a:p>
        </p:txBody>
      </p:sp>
      <p:pic>
        <p:nvPicPr>
          <p:cNvPr id="272" name="Google Shape;272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97210" y="192549"/>
            <a:ext cx="1313180" cy="57248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  <p:sldLayoutId id="2147483733" r:id="rId40"/>
    <p:sldLayoutId id="2147483734" r:id="rId41"/>
    <p:sldLayoutId id="2147483735" r:id="rId42"/>
    <p:sldLayoutId id="2147483736" r:id="rId43"/>
    <p:sldLayoutId id="2147483737" r:id="rId44"/>
    <p:sldLayoutId id="2147483738" r:id="rId45"/>
    <p:sldLayoutId id="2147483739" r:id="rId46"/>
    <p:sldLayoutId id="2147483740" r:id="rId47"/>
    <p:sldLayoutId id="2147483741" r:id="rId4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45000"/>
          </a:blip>
          <a:stretch>
            <a:fillRect/>
          </a:stretch>
        </a:blip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9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 b="0" i="0" sz="44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3" name="Google Shape;523;p9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4" name="Google Shape;524;p9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5" name="Google Shape;525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7210" y="136525"/>
            <a:ext cx="1313180" cy="6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97"/>
          <p:cNvSpPr/>
          <p:nvPr/>
        </p:nvSpPr>
        <p:spPr>
          <a:xfrm flipH="1" rot="10800000">
            <a:off x="-1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Lato Black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27" name="Google Shape;527;p97"/>
          <p:cNvSpPr txBox="1"/>
          <p:nvPr/>
        </p:nvSpPr>
        <p:spPr>
          <a:xfrm>
            <a:off x="4297178" y="6481327"/>
            <a:ext cx="3597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©</a:t>
            </a:r>
            <a:r>
              <a:rPr i="1" lang="en-US" sz="10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r>
              <a:rPr b="0" i="1" lang="en-US" sz="1000" u="none" cap="none" strike="noStrike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rPr>
              <a:t> 42Chat - Proprietary and Confidential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780" r:id="rId41"/>
    <p:sldLayoutId id="2147483781" r:id="rId42"/>
    <p:sldLayoutId id="2147483782" r:id="rId43"/>
    <p:sldLayoutId id="2147483783" r:id="rId44"/>
    <p:sldLayoutId id="2147483784" r:id="rId45"/>
    <p:sldLayoutId id="2147483785" r:id="rId46"/>
    <p:sldLayoutId id="2147483786" r:id="rId47"/>
    <p:sldLayoutId id="2147483787" r:id="rId48"/>
    <p:sldLayoutId id="2147483788" r:id="rId49"/>
    <p:sldLayoutId id="2147483789" r:id="rId5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alyssa.Mallory@sciensio.com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3.jpg"/><Relationship Id="rId5" Type="http://schemas.openxmlformats.org/officeDocument/2006/relationships/image" Target="../media/image45.jpg"/><Relationship Id="rId6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3.jpg"/><Relationship Id="rId5" Type="http://schemas.openxmlformats.org/officeDocument/2006/relationships/image" Target="../media/image29.jpg"/><Relationship Id="rId6" Type="http://schemas.openxmlformats.org/officeDocument/2006/relationships/image" Target="../media/image31.png"/><Relationship Id="rId7" Type="http://schemas.openxmlformats.org/officeDocument/2006/relationships/image" Target="../media/image2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3.jp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25.jpg"/><Relationship Id="rId5" Type="http://schemas.openxmlformats.org/officeDocument/2006/relationships/image" Target="../media/image3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3.jpg"/><Relationship Id="rId5" Type="http://schemas.openxmlformats.org/officeDocument/2006/relationships/image" Target="../media/image27.png"/><Relationship Id="rId6" Type="http://schemas.openxmlformats.org/officeDocument/2006/relationships/image" Target="../media/image25.jpg"/><Relationship Id="rId7" Type="http://schemas.openxmlformats.org/officeDocument/2006/relationships/image" Target="../media/image32.png"/><Relationship Id="rId8" Type="http://schemas.openxmlformats.org/officeDocument/2006/relationships/image" Target="../media/image3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Relationship Id="rId7" Type="http://schemas.openxmlformats.org/officeDocument/2006/relationships/image" Target="../media/image41.png"/><Relationship Id="rId8" Type="http://schemas.openxmlformats.org/officeDocument/2006/relationships/image" Target="../media/image4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0.png"/><Relationship Id="rId5" Type="http://schemas.openxmlformats.org/officeDocument/2006/relationships/image" Target="../media/image4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46"/>
          <p:cNvSpPr txBox="1"/>
          <p:nvPr/>
        </p:nvSpPr>
        <p:spPr>
          <a:xfrm>
            <a:off x="3077845" y="3231750"/>
            <a:ext cx="60363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Voting Feature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User Guide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2" name="Google Shape;782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8542" y="6130797"/>
            <a:ext cx="374905" cy="374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55"/>
          <p:cNvSpPr txBox="1"/>
          <p:nvPr>
            <p:ph idx="4294967295" type="title"/>
          </p:nvPr>
        </p:nvSpPr>
        <p:spPr>
          <a:xfrm>
            <a:off x="3179912" y="1715450"/>
            <a:ext cx="5877900" cy="838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42Chat</a:t>
            </a:r>
            <a:r>
              <a:rPr lang="en-US" sz="4500"/>
              <a:t> Support</a:t>
            </a:r>
            <a:endParaRPr sz="4500"/>
          </a:p>
        </p:txBody>
      </p:sp>
      <p:sp>
        <p:nvSpPr>
          <p:cNvPr id="902" name="Google Shape;902;p155"/>
          <p:cNvSpPr txBox="1"/>
          <p:nvPr>
            <p:ph idx="1" type="body"/>
          </p:nvPr>
        </p:nvSpPr>
        <p:spPr>
          <a:xfrm>
            <a:off x="2119708" y="2950791"/>
            <a:ext cx="7998300" cy="806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2400">
                <a:solidFill>
                  <a:srgbClr val="000000"/>
                </a:solidFill>
              </a:rPr>
              <a:t>Alyssa Mallory 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2400">
                <a:solidFill>
                  <a:srgbClr val="000000"/>
                </a:solidFill>
              </a:rPr>
              <a:t>Director of Customer Success</a:t>
            </a:r>
            <a:br>
              <a:rPr b="1" lang="en-US" sz="2400">
                <a:solidFill>
                  <a:srgbClr val="000000"/>
                </a:solidFill>
              </a:rPr>
            </a:br>
            <a:r>
              <a:rPr b="1" lang="en-US" sz="2400">
                <a:solidFill>
                  <a:srgbClr val="000000"/>
                </a:solidFill>
              </a:rPr>
              <a:t>+1.801.856.3996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alyssa.mallory@42Chat.com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" name="Google Shape;907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038" y="1016775"/>
            <a:ext cx="11571925" cy="4824449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156"/>
          <p:cNvSpPr txBox="1"/>
          <p:nvPr>
            <p:ph type="title"/>
          </p:nvPr>
        </p:nvSpPr>
        <p:spPr>
          <a:xfrm>
            <a:off x="502920" y="283464"/>
            <a:ext cx="9952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</a:pPr>
            <a:r>
              <a:rPr lang="en-US"/>
              <a:t>Recognized for Innovation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913" name="Google Shape;913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6700" y="726259"/>
            <a:ext cx="9273990" cy="5647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47"/>
          <p:cNvSpPr txBox="1"/>
          <p:nvPr/>
        </p:nvSpPr>
        <p:spPr>
          <a:xfrm>
            <a:off x="516601" y="285575"/>
            <a:ext cx="9336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Lato Black"/>
                <a:ea typeface="Lato Black"/>
                <a:cs typeface="Lato Black"/>
                <a:sym typeface="Lato Black"/>
              </a:rPr>
              <a:t>Admin Poll Access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indent="457200" lvl="0" marL="457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     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789" name="Google Shape;789;p147"/>
          <p:cNvSpPr txBox="1"/>
          <p:nvPr/>
        </p:nvSpPr>
        <p:spPr>
          <a:xfrm>
            <a:off x="141875" y="1854925"/>
            <a:ext cx="4730400" cy="3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•"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Text “Voting Admin” to your chatbot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•"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Tap the +   button to add a poll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computer&#10;&#10;Description automatically generated" id="790" name="Google Shape;790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2875" y="1028772"/>
            <a:ext cx="2317314" cy="4800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computer&#10;&#10;Description automatically generated" id="791" name="Google Shape;791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1107" y="1042122"/>
            <a:ext cx="2317314" cy="48004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2" name="Google Shape;792;p147"/>
          <p:cNvCxnSpPr/>
          <p:nvPr/>
        </p:nvCxnSpPr>
        <p:spPr>
          <a:xfrm>
            <a:off x="7935821" y="3361108"/>
            <a:ext cx="49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93" name="Google Shape;793;p147"/>
          <p:cNvPicPr preferRelativeResize="0"/>
          <p:nvPr/>
        </p:nvPicPr>
        <p:blipFill rotWithShape="1">
          <a:blip r:embed="rId4">
            <a:alphaModFix/>
          </a:blip>
          <a:srcRect b="17314" l="0" r="0" t="0"/>
          <a:stretch/>
        </p:blipFill>
        <p:spPr>
          <a:xfrm>
            <a:off x="5673975" y="1754362"/>
            <a:ext cx="1795125" cy="321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147"/>
          <p:cNvPicPr preferRelativeResize="0"/>
          <p:nvPr/>
        </p:nvPicPr>
        <p:blipFill rotWithShape="1">
          <a:blip r:embed="rId5">
            <a:alphaModFix/>
          </a:blip>
          <a:srcRect b="10024" l="0" r="0" t="5308"/>
          <a:stretch/>
        </p:blipFill>
        <p:spPr>
          <a:xfrm>
            <a:off x="8868650" y="1808425"/>
            <a:ext cx="1795125" cy="3290348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147"/>
          <p:cNvSpPr/>
          <p:nvPr/>
        </p:nvSpPr>
        <p:spPr>
          <a:xfrm>
            <a:off x="10335118" y="4778922"/>
            <a:ext cx="364500" cy="360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6" name="Google Shape;796;p1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4875" y="2926150"/>
            <a:ext cx="419100" cy="4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48"/>
          <p:cNvSpPr txBox="1"/>
          <p:nvPr/>
        </p:nvSpPr>
        <p:spPr>
          <a:xfrm>
            <a:off x="669001" y="285575"/>
            <a:ext cx="9336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Lato Black"/>
                <a:ea typeface="Lato Black"/>
                <a:cs typeface="Lato Black"/>
                <a:sym typeface="Lato Black"/>
              </a:rPr>
              <a:t>Set Up Polls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indent="457200" lvl="0" marL="457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     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03" name="Google Shape;803;p148"/>
          <p:cNvSpPr txBox="1"/>
          <p:nvPr/>
        </p:nvSpPr>
        <p:spPr>
          <a:xfrm>
            <a:off x="161600" y="1145475"/>
            <a:ext cx="6302400" cy="3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Enter the following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Poll Name</a:t>
            </a:r>
            <a:endParaRPr strike="sngStrike"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Report Name (Optional)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This will be the title of the data download report for this poll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Start Date and Time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End Date and Time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Description (Optional)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Audience (Optional)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The poll will send to all eligible voters unless an audience is selected.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Audience options narrows the poll audience from all </a:t>
            </a:r>
            <a:r>
              <a:rPr lang="en-US">
                <a:latin typeface="Lato"/>
                <a:ea typeface="Lato"/>
                <a:cs typeface="Lato"/>
                <a:sym typeface="Lato"/>
              </a:rPr>
              <a:t>eligible</a:t>
            </a:r>
            <a:r>
              <a:rPr lang="en-US">
                <a:latin typeface="Lato"/>
                <a:ea typeface="Lato"/>
                <a:cs typeface="Lato"/>
                <a:sym typeface="Lato"/>
              </a:rPr>
              <a:t> voters to custom roles if configured in the bot.i</a:t>
            </a:r>
            <a:endParaRPr strike="sngStrike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computer&#10;&#10;Description automatically generated" id="804" name="Google Shape;804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3475" y="1028772"/>
            <a:ext cx="2317314" cy="4800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computer&#10;&#10;Description automatically generated" id="805" name="Google Shape;805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0707" y="1042122"/>
            <a:ext cx="2317314" cy="48004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6" name="Google Shape;806;p148"/>
          <p:cNvCxnSpPr/>
          <p:nvPr/>
        </p:nvCxnSpPr>
        <p:spPr>
          <a:xfrm>
            <a:off x="8697821" y="3361108"/>
            <a:ext cx="49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07" name="Google Shape;807;p148"/>
          <p:cNvPicPr preferRelativeResize="0"/>
          <p:nvPr/>
        </p:nvPicPr>
        <p:blipFill rotWithShape="1">
          <a:blip r:embed="rId4">
            <a:alphaModFix/>
          </a:blip>
          <a:srcRect b="17314" l="0" r="0" t="0"/>
          <a:stretch/>
        </p:blipFill>
        <p:spPr>
          <a:xfrm>
            <a:off x="6664575" y="1754362"/>
            <a:ext cx="1795125" cy="3213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8" name="Google Shape;808;p148"/>
          <p:cNvGrpSpPr/>
          <p:nvPr/>
        </p:nvGrpSpPr>
        <p:grpSpPr>
          <a:xfrm>
            <a:off x="6664750" y="1736818"/>
            <a:ext cx="1795200" cy="3377571"/>
            <a:chOff x="7990366" y="1095019"/>
            <a:chExt cx="3167813" cy="5397206"/>
          </a:xfrm>
        </p:grpSpPr>
        <p:pic>
          <p:nvPicPr>
            <p:cNvPr id="809" name="Google Shape;809;p148"/>
            <p:cNvPicPr preferRelativeResize="0"/>
            <p:nvPr/>
          </p:nvPicPr>
          <p:blipFill rotWithShape="1">
            <a:blip r:embed="rId5">
              <a:alphaModFix/>
            </a:blip>
            <a:srcRect b="2016" l="0" r="0" t="20107"/>
            <a:stretch/>
          </p:blipFill>
          <p:spPr>
            <a:xfrm>
              <a:off x="7990366" y="1095019"/>
              <a:ext cx="3167813" cy="5340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0" name="Google Shape;810;p14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10426" y="6034225"/>
              <a:ext cx="2925424" cy="45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1" name="Google Shape;811;p148"/>
          <p:cNvPicPr preferRelativeResize="0"/>
          <p:nvPr/>
        </p:nvPicPr>
        <p:blipFill rotWithShape="1">
          <a:blip r:embed="rId7">
            <a:alphaModFix/>
          </a:blip>
          <a:srcRect b="-19400" l="0" r="0" t="19400"/>
          <a:stretch/>
        </p:blipFill>
        <p:spPr>
          <a:xfrm>
            <a:off x="9473723" y="1764224"/>
            <a:ext cx="1795201" cy="3886438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148"/>
          <p:cNvSpPr txBox="1"/>
          <p:nvPr/>
        </p:nvSpPr>
        <p:spPr>
          <a:xfrm>
            <a:off x="656225" y="5203575"/>
            <a:ext cx="55455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49"/>
          <p:cNvSpPr txBox="1"/>
          <p:nvPr/>
        </p:nvSpPr>
        <p:spPr>
          <a:xfrm>
            <a:off x="669001" y="285575"/>
            <a:ext cx="9336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Lato Black"/>
                <a:ea typeface="Lato Black"/>
                <a:cs typeface="Lato Black"/>
                <a:sym typeface="Lato Black"/>
              </a:rPr>
              <a:t>Add Question</a:t>
            </a:r>
            <a:r>
              <a:rPr lang="en-US" sz="4000">
                <a:latin typeface="Lato Black"/>
                <a:ea typeface="Lato Black"/>
                <a:cs typeface="Lato Black"/>
                <a:sym typeface="Lato Black"/>
              </a:rPr>
              <a:t>s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indent="457200" lvl="0" marL="457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     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19" name="Google Shape;819;p149"/>
          <p:cNvSpPr txBox="1"/>
          <p:nvPr/>
        </p:nvSpPr>
        <p:spPr>
          <a:xfrm>
            <a:off x="161600" y="1145475"/>
            <a:ext cx="6302400" cy="44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Add questions to the poll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Question Text</a:t>
            </a:r>
            <a:endParaRPr strike="sngStrike"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Report Column Header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In the CSV data download report, this will be the column title for this question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Answers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Default selections are Yea, Nay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Additional answer options can be added by typing them into the answer box and hitting return.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Add additional questions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Select ‘Visible’ if you would like the poll to be visible in the list of polling questions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Note the poll start and end date/times must be current for the poll to be visible.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Save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computer&#10;&#10;Description automatically generated" id="820" name="Google Shape;820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3475" y="1028772"/>
            <a:ext cx="2317314" cy="4800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computer&#10;&#10;Description automatically generated" id="821" name="Google Shape;821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0707" y="1042122"/>
            <a:ext cx="2317314" cy="48004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2" name="Google Shape;822;p149"/>
          <p:cNvCxnSpPr/>
          <p:nvPr/>
        </p:nvCxnSpPr>
        <p:spPr>
          <a:xfrm>
            <a:off x="8697821" y="3361108"/>
            <a:ext cx="49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23" name="Google Shape;823;p149"/>
          <p:cNvPicPr preferRelativeResize="0"/>
          <p:nvPr/>
        </p:nvPicPr>
        <p:blipFill rotWithShape="1">
          <a:blip r:embed="rId4">
            <a:alphaModFix/>
          </a:blip>
          <a:srcRect b="17314" l="0" r="0" t="0"/>
          <a:stretch/>
        </p:blipFill>
        <p:spPr>
          <a:xfrm>
            <a:off x="6664575" y="1754362"/>
            <a:ext cx="1795125" cy="321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149"/>
          <p:cNvPicPr preferRelativeResize="0"/>
          <p:nvPr/>
        </p:nvPicPr>
        <p:blipFill rotWithShape="1">
          <a:blip r:embed="rId5">
            <a:alphaModFix/>
          </a:blip>
          <a:srcRect b="0" l="0" r="0" t="20089"/>
          <a:stretch/>
        </p:blipFill>
        <p:spPr>
          <a:xfrm>
            <a:off x="6663643" y="1754375"/>
            <a:ext cx="1795125" cy="310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1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6288" y="3612600"/>
            <a:ext cx="330425" cy="2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149"/>
          <p:cNvPicPr preferRelativeResize="0"/>
          <p:nvPr/>
        </p:nvPicPr>
        <p:blipFill rotWithShape="1">
          <a:blip r:embed="rId7">
            <a:alphaModFix/>
          </a:blip>
          <a:srcRect b="0" l="0" r="0" t="15203"/>
          <a:stretch/>
        </p:blipFill>
        <p:spPr>
          <a:xfrm>
            <a:off x="9478525" y="1745373"/>
            <a:ext cx="1795125" cy="329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50"/>
          <p:cNvSpPr txBox="1"/>
          <p:nvPr/>
        </p:nvSpPr>
        <p:spPr>
          <a:xfrm>
            <a:off x="320175" y="313000"/>
            <a:ext cx="5031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Lato Black"/>
                <a:ea typeface="Lato Black"/>
                <a:cs typeface="Lato Black"/>
                <a:sym typeface="Lato Black"/>
              </a:rPr>
              <a:t>Edit a poll</a:t>
            </a:r>
            <a:endParaRPr/>
          </a:p>
        </p:txBody>
      </p:sp>
      <p:sp>
        <p:nvSpPr>
          <p:cNvPr id="833" name="Google Shape;833;p150"/>
          <p:cNvSpPr txBox="1"/>
          <p:nvPr/>
        </p:nvSpPr>
        <p:spPr>
          <a:xfrm>
            <a:off x="143050" y="1235300"/>
            <a:ext cx="5128500" cy="48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To edit a poll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Lato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Select a poll from the poll list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Select “Edit” button /pencil icon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Edit as desired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NOTE: Once votes have been cast for a poll, the following can no longer be edited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Poll start date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Poll questions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To delete a poll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Lato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Select the “trash can” icon and follow the prompts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NOTE: if a poll is deleted after votes have been cast, all data will be lost.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close up of a computer&#10;&#10;Description automatically generated" id="834" name="Google Shape;834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0057" y="837147"/>
            <a:ext cx="2317314" cy="480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150"/>
          <p:cNvPicPr preferRelativeResize="0"/>
          <p:nvPr/>
        </p:nvPicPr>
        <p:blipFill rotWithShape="1">
          <a:blip r:embed="rId4">
            <a:alphaModFix/>
          </a:blip>
          <a:srcRect b="0" l="0" r="0" t="15203"/>
          <a:stretch/>
        </p:blipFill>
        <p:spPr>
          <a:xfrm>
            <a:off x="5441150" y="1509773"/>
            <a:ext cx="1795125" cy="329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7225" y="1537175"/>
            <a:ext cx="1792058" cy="3783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computer&#10;&#10;Description automatically generated" id="837" name="Google Shape;837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0457" y="879193"/>
            <a:ext cx="2317314" cy="480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51"/>
          <p:cNvSpPr txBox="1"/>
          <p:nvPr/>
        </p:nvSpPr>
        <p:spPr>
          <a:xfrm>
            <a:off x="669001" y="285575"/>
            <a:ext cx="9336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Lato Black"/>
                <a:ea typeface="Lato Black"/>
                <a:cs typeface="Lato Black"/>
                <a:sym typeface="Lato Black"/>
              </a:rPr>
              <a:t>View Results</a:t>
            </a: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     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44" name="Google Shape;844;p151"/>
          <p:cNvSpPr txBox="1"/>
          <p:nvPr/>
        </p:nvSpPr>
        <p:spPr>
          <a:xfrm>
            <a:off x="161600" y="1145475"/>
            <a:ext cx="6302400" cy="4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To View Results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Select the green bar graph icon to see the results by poll question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Select the blue data list icon to see the results by voter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NOTE: Once votes have been cast for a poll, the following can no longer be edited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Poll start date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Poll questions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Admin users can send reminders if the poll is active and visible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Reminders are configured by 42Chat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Only one of each reminder configured can be sent per poll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close up of a computer&#10;&#10;Description automatically generated" id="845" name="Google Shape;845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6038" y="960872"/>
            <a:ext cx="2317314" cy="4800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computer&#10;&#10;Description automatically generated" id="846" name="Google Shape;846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1169" y="1028772"/>
            <a:ext cx="2317314" cy="48004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7" name="Google Shape;847;p151"/>
          <p:cNvCxnSpPr/>
          <p:nvPr/>
        </p:nvCxnSpPr>
        <p:spPr>
          <a:xfrm>
            <a:off x="8926421" y="3361108"/>
            <a:ext cx="49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48" name="Google Shape;848;p151"/>
          <p:cNvPicPr preferRelativeResize="0"/>
          <p:nvPr/>
        </p:nvPicPr>
        <p:blipFill rotWithShape="1">
          <a:blip r:embed="rId4">
            <a:alphaModFix/>
          </a:blip>
          <a:srcRect b="17314" l="0" r="0" t="0"/>
          <a:stretch/>
        </p:blipFill>
        <p:spPr>
          <a:xfrm>
            <a:off x="9707138" y="1686462"/>
            <a:ext cx="1795125" cy="321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151"/>
          <p:cNvPicPr preferRelativeResize="0"/>
          <p:nvPr/>
        </p:nvPicPr>
        <p:blipFill rotWithShape="1">
          <a:blip r:embed="rId5">
            <a:alphaModFix/>
          </a:blip>
          <a:srcRect b="0" l="0" r="0" t="20089"/>
          <a:stretch/>
        </p:blipFill>
        <p:spPr>
          <a:xfrm>
            <a:off x="9706206" y="1686475"/>
            <a:ext cx="1795125" cy="310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151"/>
          <p:cNvPicPr preferRelativeResize="0"/>
          <p:nvPr/>
        </p:nvPicPr>
        <p:blipFill rotWithShape="1">
          <a:blip r:embed="rId6">
            <a:alphaModFix/>
          </a:blip>
          <a:srcRect b="0" l="0" r="0" t="15203"/>
          <a:stretch/>
        </p:blipFill>
        <p:spPr>
          <a:xfrm>
            <a:off x="6898988" y="1732023"/>
            <a:ext cx="1795125" cy="329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151"/>
          <p:cNvPicPr preferRelativeResize="0"/>
          <p:nvPr/>
        </p:nvPicPr>
        <p:blipFill rotWithShape="1">
          <a:blip r:embed="rId7">
            <a:alphaModFix/>
          </a:blip>
          <a:srcRect b="0" l="0" r="0" t="16352"/>
          <a:stretch/>
        </p:blipFill>
        <p:spPr>
          <a:xfrm>
            <a:off x="6898988" y="1741876"/>
            <a:ext cx="1795125" cy="325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151"/>
          <p:cNvPicPr preferRelativeResize="0"/>
          <p:nvPr/>
        </p:nvPicPr>
        <p:blipFill rotWithShape="1">
          <a:blip r:embed="rId8">
            <a:alphaModFix/>
          </a:blip>
          <a:srcRect b="0" l="0" r="0" t="16352"/>
          <a:stretch/>
        </p:blipFill>
        <p:spPr>
          <a:xfrm>
            <a:off x="9706206" y="1687482"/>
            <a:ext cx="1795125" cy="3250852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151"/>
          <p:cNvSpPr txBox="1"/>
          <p:nvPr/>
        </p:nvSpPr>
        <p:spPr>
          <a:xfrm>
            <a:off x="6843913" y="5783625"/>
            <a:ext cx="189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Lato"/>
                <a:ea typeface="Lato"/>
                <a:cs typeface="Lato"/>
                <a:sym typeface="Lato"/>
              </a:rPr>
              <a:t>Results by poll question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4" name="Google Shape;854;p151"/>
          <p:cNvSpPr txBox="1"/>
          <p:nvPr/>
        </p:nvSpPr>
        <p:spPr>
          <a:xfrm>
            <a:off x="9887388" y="5808300"/>
            <a:ext cx="143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Lato"/>
                <a:ea typeface="Lato"/>
                <a:cs typeface="Lato"/>
                <a:sym typeface="Lato"/>
              </a:rPr>
              <a:t>Results by voter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52"/>
          <p:cNvSpPr txBox="1"/>
          <p:nvPr/>
        </p:nvSpPr>
        <p:spPr>
          <a:xfrm>
            <a:off x="669001" y="285575"/>
            <a:ext cx="9336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Lato Black"/>
                <a:ea typeface="Lato Black"/>
                <a:cs typeface="Lato Black"/>
                <a:sym typeface="Lato Black"/>
              </a:rPr>
              <a:t>Send Reminders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indent="457200" lvl="0" marL="457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     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61" name="Google Shape;861;p152"/>
          <p:cNvSpPr txBox="1"/>
          <p:nvPr/>
        </p:nvSpPr>
        <p:spPr>
          <a:xfrm>
            <a:off x="-395275" y="782475"/>
            <a:ext cx="5574900" cy="4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Reminders are pre- written by 42Chat C</a:t>
            </a:r>
            <a:r>
              <a:rPr lang="en-US">
                <a:latin typeface="Lato"/>
                <a:ea typeface="Lato"/>
                <a:cs typeface="Lato"/>
                <a:sym typeface="Lato"/>
              </a:rPr>
              <a:t>ustomer Success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Only one of each reminder configured can be sent per poll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-US">
                <a:latin typeface="Lato"/>
                <a:ea typeface="Lato"/>
                <a:cs typeface="Lato"/>
                <a:sym typeface="Lato"/>
              </a:rPr>
              <a:t>Select the down arrow button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-US">
                <a:latin typeface="Lato"/>
                <a:ea typeface="Lato"/>
                <a:cs typeface="Lato"/>
                <a:sym typeface="Lato"/>
              </a:rPr>
              <a:t>Select the ‘Remind’ Button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-US">
                <a:latin typeface="Lato"/>
                <a:ea typeface="Lato"/>
                <a:cs typeface="Lato"/>
                <a:sym typeface="Lato"/>
              </a:rPr>
              <a:t>Select the reminder you would like to send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-US">
                <a:latin typeface="Lato"/>
                <a:ea typeface="Lato"/>
                <a:cs typeface="Lato"/>
                <a:sym typeface="Lato"/>
              </a:rPr>
              <a:t>Select “Send Now”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62" name="Google Shape;862;p152"/>
          <p:cNvCxnSpPr/>
          <p:nvPr/>
        </p:nvCxnSpPr>
        <p:spPr>
          <a:xfrm>
            <a:off x="8926421" y="3361108"/>
            <a:ext cx="49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863" name="Google Shape;863;p152"/>
          <p:cNvGrpSpPr/>
          <p:nvPr/>
        </p:nvGrpSpPr>
        <p:grpSpPr>
          <a:xfrm>
            <a:off x="5179594" y="1145397"/>
            <a:ext cx="2317314" cy="4800447"/>
            <a:chOff x="6021094" y="1145397"/>
            <a:chExt cx="2317314" cy="4800447"/>
          </a:xfrm>
        </p:grpSpPr>
        <p:pic>
          <p:nvPicPr>
            <p:cNvPr descr="A close up of a computer&#10;&#10;Description automatically generated" id="864" name="Google Shape;864;p1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21094" y="1145397"/>
              <a:ext cx="2317314" cy="4800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5" name="Google Shape;865;p152"/>
            <p:cNvPicPr preferRelativeResize="0"/>
            <p:nvPr/>
          </p:nvPicPr>
          <p:blipFill rotWithShape="1">
            <a:blip r:embed="rId4">
              <a:alphaModFix/>
            </a:blip>
            <a:srcRect b="0" l="0" r="0" t="15390"/>
            <a:stretch/>
          </p:blipFill>
          <p:spPr>
            <a:xfrm>
              <a:off x="6303075" y="1881350"/>
              <a:ext cx="1760125" cy="32242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6" name="Google Shape;866;p152"/>
          <p:cNvGrpSpPr/>
          <p:nvPr/>
        </p:nvGrpSpPr>
        <p:grpSpPr>
          <a:xfrm>
            <a:off x="7498557" y="1145397"/>
            <a:ext cx="2317314" cy="4800447"/>
            <a:chOff x="8362444" y="1145397"/>
            <a:chExt cx="2317314" cy="4800447"/>
          </a:xfrm>
        </p:grpSpPr>
        <p:pic>
          <p:nvPicPr>
            <p:cNvPr descr="A close up of a computer&#10;&#10;Description automatically generated" id="867" name="Google Shape;867;p1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62444" y="1145397"/>
              <a:ext cx="2317314" cy="4800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8" name="Google Shape;868;p152"/>
            <p:cNvPicPr preferRelativeResize="0"/>
            <p:nvPr/>
          </p:nvPicPr>
          <p:blipFill rotWithShape="1">
            <a:blip r:embed="rId5">
              <a:alphaModFix/>
            </a:blip>
            <a:srcRect b="0" l="0" r="0" t="14566"/>
            <a:stretch/>
          </p:blipFill>
          <p:spPr>
            <a:xfrm>
              <a:off x="8627222" y="1878725"/>
              <a:ext cx="1816024" cy="335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9" name="Google Shape;869;p152"/>
          <p:cNvGrpSpPr/>
          <p:nvPr/>
        </p:nvGrpSpPr>
        <p:grpSpPr>
          <a:xfrm>
            <a:off x="9815863" y="1145397"/>
            <a:ext cx="2317314" cy="4800447"/>
            <a:chOff x="10638288" y="1145397"/>
            <a:chExt cx="2317314" cy="4800447"/>
          </a:xfrm>
        </p:grpSpPr>
        <p:pic>
          <p:nvPicPr>
            <p:cNvPr descr="A close up of a computer&#10;&#10;Description automatically generated" id="870" name="Google Shape;870;p1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38288" y="1145397"/>
              <a:ext cx="2317314" cy="4800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1" name="Google Shape;871;p152"/>
            <p:cNvPicPr preferRelativeResize="0"/>
            <p:nvPr/>
          </p:nvPicPr>
          <p:blipFill rotWithShape="1">
            <a:blip r:embed="rId6">
              <a:alphaModFix/>
            </a:blip>
            <a:srcRect b="9701" l="0" r="0" t="15030"/>
            <a:stretch/>
          </p:blipFill>
          <p:spPr>
            <a:xfrm>
              <a:off x="10905050" y="1907712"/>
              <a:ext cx="1783799" cy="290677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2" name="Google Shape;872;p1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1225" y="2476557"/>
            <a:ext cx="350125" cy="28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1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74895" y="2833376"/>
            <a:ext cx="507900" cy="357858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152"/>
          <p:cNvSpPr txBox="1"/>
          <p:nvPr/>
        </p:nvSpPr>
        <p:spPr>
          <a:xfrm>
            <a:off x="99375" y="896050"/>
            <a:ext cx="687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Admin users can send reminders if the poll is active and visible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53"/>
          <p:cNvSpPr txBox="1"/>
          <p:nvPr/>
        </p:nvSpPr>
        <p:spPr>
          <a:xfrm>
            <a:off x="669001" y="285575"/>
            <a:ext cx="9336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Lato Black"/>
                <a:ea typeface="Lato Black"/>
                <a:cs typeface="Lato Black"/>
                <a:sym typeface="Lato Black"/>
              </a:rPr>
              <a:t>Download CSV of Poll Results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indent="457200" lvl="0" marL="457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     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81" name="Google Shape;881;p153"/>
          <p:cNvSpPr txBox="1"/>
          <p:nvPr/>
        </p:nvSpPr>
        <p:spPr>
          <a:xfrm>
            <a:off x="472975" y="1533450"/>
            <a:ext cx="5577000" cy="3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Select the "hamburger" button at upper right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Select “Group polls by”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Select “Generate Report”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“Selected Poll”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All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Individual polls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Enter “Email Address”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Select “Send”</a:t>
            </a:r>
            <a:endParaRPr/>
          </a:p>
        </p:txBody>
      </p:sp>
      <p:pic>
        <p:nvPicPr>
          <p:cNvPr descr="A close up of a computer&#10;&#10;Description automatically generated" id="882" name="Google Shape;882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4994" y="1145397"/>
            <a:ext cx="2317314" cy="4800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computer&#10;&#10;Description automatically generated" id="883" name="Google Shape;883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6632" y="1145397"/>
            <a:ext cx="2317314" cy="480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53"/>
          <p:cNvPicPr preferRelativeResize="0"/>
          <p:nvPr/>
        </p:nvPicPr>
        <p:blipFill rotWithShape="1">
          <a:blip r:embed="rId4">
            <a:alphaModFix/>
          </a:blip>
          <a:srcRect b="0" l="0" r="0" t="15952"/>
          <a:stretch/>
        </p:blipFill>
        <p:spPr>
          <a:xfrm>
            <a:off x="6732063" y="1880026"/>
            <a:ext cx="1803175" cy="32809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5" name="Google Shape;885;p153"/>
          <p:cNvCxnSpPr>
            <a:stCxn id="882" idx="3"/>
            <a:endCxn id="883" idx="1"/>
          </p:cNvCxnSpPr>
          <p:nvPr/>
        </p:nvCxnSpPr>
        <p:spPr>
          <a:xfrm>
            <a:off x="8792308" y="3545621"/>
            <a:ext cx="584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6" name="Google Shape;886;p153"/>
          <p:cNvSpPr/>
          <p:nvPr/>
        </p:nvSpPr>
        <p:spPr>
          <a:xfrm>
            <a:off x="8247325" y="2177611"/>
            <a:ext cx="288000" cy="276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87" name="Google Shape;887;p153"/>
          <p:cNvCxnSpPr>
            <a:endCxn id="886" idx="2"/>
          </p:cNvCxnSpPr>
          <p:nvPr/>
        </p:nvCxnSpPr>
        <p:spPr>
          <a:xfrm>
            <a:off x="4788625" y="1891711"/>
            <a:ext cx="3458700" cy="42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88" name="Google Shape;888;p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33745" y="1804975"/>
            <a:ext cx="1803174" cy="3807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54"/>
          <p:cNvSpPr txBox="1"/>
          <p:nvPr/>
        </p:nvSpPr>
        <p:spPr>
          <a:xfrm>
            <a:off x="669001" y="285575"/>
            <a:ext cx="9336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Lato Black"/>
                <a:ea typeface="Lato Black"/>
                <a:cs typeface="Lato Black"/>
                <a:sym typeface="Lato Black"/>
              </a:rPr>
              <a:t>Download CSV of Poll Results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indent="457200" lvl="0" marL="457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     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895" name="Google Shape;895;p154"/>
          <p:cNvPicPr preferRelativeResize="0"/>
          <p:nvPr/>
        </p:nvPicPr>
        <p:blipFill rotWithShape="1">
          <a:blip r:embed="rId3">
            <a:alphaModFix/>
          </a:blip>
          <a:srcRect b="12648" l="0" r="4443" t="0"/>
          <a:stretch/>
        </p:blipFill>
        <p:spPr>
          <a:xfrm>
            <a:off x="882213" y="1571598"/>
            <a:ext cx="10427574" cy="42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42Chat colors">
      <a:dk1>
        <a:srgbClr val="3F3F3F"/>
      </a:dk1>
      <a:lt1>
        <a:srgbClr val="FFFFFF"/>
      </a:lt1>
      <a:dk2>
        <a:srgbClr val="A7A7A7"/>
      </a:dk2>
      <a:lt2>
        <a:srgbClr val="535353"/>
      </a:lt2>
      <a:accent1>
        <a:srgbClr val="92D050"/>
      </a:accent1>
      <a:accent2>
        <a:srgbClr val="6BA42C"/>
      </a:accent2>
      <a:accent3>
        <a:srgbClr val="548235"/>
      </a:accent3>
      <a:accent4>
        <a:srgbClr val="456A1C"/>
      </a:accent4>
      <a:accent5>
        <a:srgbClr val="2B4212"/>
      </a:accent5>
      <a:accent6>
        <a:srgbClr val="22350D"/>
      </a:accent6>
      <a:hlink>
        <a:srgbClr val="54BB00"/>
      </a:hlink>
      <a:folHlink>
        <a:srgbClr val="6D807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42Chat colors">
      <a:dk1>
        <a:srgbClr val="3F3F3F"/>
      </a:dk1>
      <a:lt1>
        <a:srgbClr val="FFFFFF"/>
      </a:lt1>
      <a:dk2>
        <a:srgbClr val="A7A7A7"/>
      </a:dk2>
      <a:lt2>
        <a:srgbClr val="535353"/>
      </a:lt2>
      <a:accent1>
        <a:srgbClr val="92D050"/>
      </a:accent1>
      <a:accent2>
        <a:srgbClr val="6BA42C"/>
      </a:accent2>
      <a:accent3>
        <a:srgbClr val="548235"/>
      </a:accent3>
      <a:accent4>
        <a:srgbClr val="456A1C"/>
      </a:accent4>
      <a:accent5>
        <a:srgbClr val="2B4212"/>
      </a:accent5>
      <a:accent6>
        <a:srgbClr val="22350D"/>
      </a:accent6>
      <a:hlink>
        <a:srgbClr val="54BB00"/>
      </a:hlink>
      <a:folHlink>
        <a:srgbClr val="6D807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42Chat colors">
      <a:dk1>
        <a:srgbClr val="3F3F3F"/>
      </a:dk1>
      <a:lt1>
        <a:srgbClr val="FFFFFF"/>
      </a:lt1>
      <a:dk2>
        <a:srgbClr val="A7A7A7"/>
      </a:dk2>
      <a:lt2>
        <a:srgbClr val="535353"/>
      </a:lt2>
      <a:accent1>
        <a:srgbClr val="92D050"/>
      </a:accent1>
      <a:accent2>
        <a:srgbClr val="6BA42C"/>
      </a:accent2>
      <a:accent3>
        <a:srgbClr val="548235"/>
      </a:accent3>
      <a:accent4>
        <a:srgbClr val="456A1C"/>
      </a:accent4>
      <a:accent5>
        <a:srgbClr val="2B4212"/>
      </a:accent5>
      <a:accent6>
        <a:srgbClr val="22350D"/>
      </a:accent6>
      <a:hlink>
        <a:srgbClr val="54BB00"/>
      </a:hlink>
      <a:folHlink>
        <a:srgbClr val="6D807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